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59" r:id="rId4"/>
    <p:sldId id="274" r:id="rId5"/>
    <p:sldId id="275" r:id="rId6"/>
    <p:sldId id="276" r:id="rId7"/>
    <p:sldId id="277" r:id="rId8"/>
    <p:sldId id="278" r:id="rId9"/>
    <p:sldId id="260" r:id="rId10"/>
    <p:sldId id="261" r:id="rId11"/>
    <p:sldId id="262" r:id="rId12"/>
    <p:sldId id="263" r:id="rId13"/>
    <p:sldId id="279" r:id="rId14"/>
    <p:sldId id="280" r:id="rId15"/>
    <p:sldId id="281" r:id="rId16"/>
    <p:sldId id="285" r:id="rId17"/>
    <p:sldId id="264" r:id="rId18"/>
    <p:sldId id="284" r:id="rId19"/>
    <p:sldId id="283" r:id="rId20"/>
    <p:sldId id="282" r:id="rId21"/>
    <p:sldId id="27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24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F5C371-BA1A-4CEC-A3BD-0FA6D47A96AD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07D7290-034F-4581-8B16-95DF5831A277}">
      <dgm:prSet/>
      <dgm:spPr/>
      <dgm:t>
        <a:bodyPr/>
        <a:lstStyle/>
        <a:p>
          <a:r>
            <a:rPr lang="en-US"/>
            <a:t>I.	PENDAHULUAN </a:t>
          </a:r>
        </a:p>
      </dgm:t>
    </dgm:pt>
    <dgm:pt modelId="{FA60E69A-3DE3-4CF4-8CD7-FE45E0995B33}" type="parTrans" cxnId="{C8728D8C-D90A-4B4D-B59B-6C1BD5072530}">
      <dgm:prSet/>
      <dgm:spPr/>
      <dgm:t>
        <a:bodyPr/>
        <a:lstStyle/>
        <a:p>
          <a:endParaRPr lang="en-US"/>
        </a:p>
      </dgm:t>
    </dgm:pt>
    <dgm:pt modelId="{4D4C5828-D963-4E94-8A1D-B9CE9A5875D6}" type="sibTrans" cxnId="{C8728D8C-D90A-4B4D-B59B-6C1BD5072530}">
      <dgm:prSet/>
      <dgm:spPr/>
      <dgm:t>
        <a:bodyPr/>
        <a:lstStyle/>
        <a:p>
          <a:endParaRPr lang="en-US"/>
        </a:p>
      </dgm:t>
    </dgm:pt>
    <dgm:pt modelId="{635C40C7-6D87-4955-838F-ED12400E5BD5}">
      <dgm:prSet/>
      <dgm:spPr/>
      <dgm:t>
        <a:bodyPr/>
        <a:lstStyle/>
        <a:p>
          <a:r>
            <a:rPr lang="en-US"/>
            <a:t>A.	Latar Belakang</a:t>
          </a:r>
        </a:p>
      </dgm:t>
    </dgm:pt>
    <dgm:pt modelId="{0689A127-3125-470F-B885-9686C88ABFC2}" type="parTrans" cxnId="{B57F3071-F4C9-46DC-8319-547325AAE07F}">
      <dgm:prSet/>
      <dgm:spPr/>
      <dgm:t>
        <a:bodyPr/>
        <a:lstStyle/>
        <a:p>
          <a:endParaRPr lang="en-US"/>
        </a:p>
      </dgm:t>
    </dgm:pt>
    <dgm:pt modelId="{373EAEED-3498-4D33-A319-4F7FA86250C1}" type="sibTrans" cxnId="{B57F3071-F4C9-46DC-8319-547325AAE07F}">
      <dgm:prSet/>
      <dgm:spPr/>
      <dgm:t>
        <a:bodyPr/>
        <a:lstStyle/>
        <a:p>
          <a:endParaRPr lang="en-US"/>
        </a:p>
      </dgm:t>
    </dgm:pt>
    <dgm:pt modelId="{1344C34A-C264-463B-A1C5-E85A70068B6C}">
      <dgm:prSet/>
      <dgm:spPr/>
      <dgm:t>
        <a:bodyPr/>
        <a:lstStyle/>
        <a:p>
          <a:r>
            <a:rPr lang="en-US"/>
            <a:t>B.	Rumusan Masalah</a:t>
          </a:r>
        </a:p>
      </dgm:t>
    </dgm:pt>
    <dgm:pt modelId="{E66EBA56-5A18-4FFA-9F09-89C5F82AD13E}" type="parTrans" cxnId="{03BCD2A8-B88A-4E9C-ABC0-6083E61F09DF}">
      <dgm:prSet/>
      <dgm:spPr/>
      <dgm:t>
        <a:bodyPr/>
        <a:lstStyle/>
        <a:p>
          <a:endParaRPr lang="en-US"/>
        </a:p>
      </dgm:t>
    </dgm:pt>
    <dgm:pt modelId="{67521E12-FA41-4F48-B9FD-FDDF47B7CC9F}" type="sibTrans" cxnId="{03BCD2A8-B88A-4E9C-ABC0-6083E61F09DF}">
      <dgm:prSet/>
      <dgm:spPr/>
      <dgm:t>
        <a:bodyPr/>
        <a:lstStyle/>
        <a:p>
          <a:endParaRPr lang="en-US"/>
        </a:p>
      </dgm:t>
    </dgm:pt>
    <dgm:pt modelId="{EF591FD0-703C-4E82-9CA5-D7D9D32E8AD7}">
      <dgm:prSet/>
      <dgm:spPr/>
      <dgm:t>
        <a:bodyPr/>
        <a:lstStyle/>
        <a:p>
          <a:r>
            <a:rPr lang="en-US"/>
            <a:t>C.	Batasan Masalah</a:t>
          </a:r>
        </a:p>
      </dgm:t>
    </dgm:pt>
    <dgm:pt modelId="{58FF9D4F-85F7-480F-B49F-9F48AB261FE7}" type="parTrans" cxnId="{3E630D38-27F9-4797-81DE-5B00C60791AF}">
      <dgm:prSet/>
      <dgm:spPr/>
      <dgm:t>
        <a:bodyPr/>
        <a:lstStyle/>
        <a:p>
          <a:endParaRPr lang="en-US"/>
        </a:p>
      </dgm:t>
    </dgm:pt>
    <dgm:pt modelId="{28EA303A-D474-4DF6-963F-84C9A49BABA7}" type="sibTrans" cxnId="{3E630D38-27F9-4797-81DE-5B00C60791AF}">
      <dgm:prSet/>
      <dgm:spPr/>
      <dgm:t>
        <a:bodyPr/>
        <a:lstStyle/>
        <a:p>
          <a:endParaRPr lang="en-US"/>
        </a:p>
      </dgm:t>
    </dgm:pt>
    <dgm:pt modelId="{21DB7A10-1E1B-4F95-A244-7E3C7BBEA010}">
      <dgm:prSet/>
      <dgm:spPr/>
      <dgm:t>
        <a:bodyPr/>
        <a:lstStyle/>
        <a:p>
          <a:r>
            <a:rPr lang="en-US"/>
            <a:t>D.	Tujuan dan Manfaat Perancangan</a:t>
          </a:r>
        </a:p>
      </dgm:t>
    </dgm:pt>
    <dgm:pt modelId="{3A7EC76E-37C0-41A3-B34D-BDE21FA98B07}" type="parTrans" cxnId="{FDBB6C5F-F108-4568-BE74-CA0960D4C8BE}">
      <dgm:prSet/>
      <dgm:spPr/>
      <dgm:t>
        <a:bodyPr/>
        <a:lstStyle/>
        <a:p>
          <a:endParaRPr lang="en-US"/>
        </a:p>
      </dgm:t>
    </dgm:pt>
    <dgm:pt modelId="{28550BB4-1D76-4C64-A59D-6D2905F7F992}" type="sibTrans" cxnId="{FDBB6C5F-F108-4568-BE74-CA0960D4C8BE}">
      <dgm:prSet/>
      <dgm:spPr/>
      <dgm:t>
        <a:bodyPr/>
        <a:lstStyle/>
        <a:p>
          <a:endParaRPr lang="en-US"/>
        </a:p>
      </dgm:t>
    </dgm:pt>
    <dgm:pt modelId="{3EAB582D-3491-4E92-84BC-1D3A66CF6EF5}">
      <dgm:prSet/>
      <dgm:spPr/>
      <dgm:t>
        <a:bodyPr/>
        <a:lstStyle/>
        <a:p>
          <a:r>
            <a:rPr lang="en-US"/>
            <a:t>E.	Sasaran Perancangan</a:t>
          </a:r>
        </a:p>
      </dgm:t>
    </dgm:pt>
    <dgm:pt modelId="{83B77BDB-1B7D-4737-9B48-0492CF37B03F}" type="parTrans" cxnId="{1C8E2B06-2ABA-4451-8EB7-CA064BEA66BD}">
      <dgm:prSet/>
      <dgm:spPr/>
      <dgm:t>
        <a:bodyPr/>
        <a:lstStyle/>
        <a:p>
          <a:endParaRPr lang="en-US"/>
        </a:p>
      </dgm:t>
    </dgm:pt>
    <dgm:pt modelId="{2CA934E2-C441-45CF-9614-4506D9611A86}" type="sibTrans" cxnId="{1C8E2B06-2ABA-4451-8EB7-CA064BEA66BD}">
      <dgm:prSet/>
      <dgm:spPr/>
      <dgm:t>
        <a:bodyPr/>
        <a:lstStyle/>
        <a:p>
          <a:endParaRPr lang="en-US"/>
        </a:p>
      </dgm:t>
    </dgm:pt>
    <dgm:pt modelId="{304BA649-D6E6-42B4-B9B3-2C9811354B20}">
      <dgm:prSet/>
      <dgm:spPr/>
      <dgm:t>
        <a:bodyPr/>
        <a:lstStyle/>
        <a:p>
          <a:r>
            <a:rPr lang="en-US"/>
            <a:t>F.	Metode Pengumpulan Data</a:t>
          </a:r>
        </a:p>
      </dgm:t>
    </dgm:pt>
    <dgm:pt modelId="{7CC6DA18-858B-4301-B016-CF3584DB36B5}" type="parTrans" cxnId="{632566A8-CF61-42CE-AB35-7879014791F8}">
      <dgm:prSet/>
      <dgm:spPr/>
      <dgm:t>
        <a:bodyPr/>
        <a:lstStyle/>
        <a:p>
          <a:endParaRPr lang="en-US"/>
        </a:p>
      </dgm:t>
    </dgm:pt>
    <dgm:pt modelId="{875630E6-1F9D-46B5-9886-3D2780CD337A}" type="sibTrans" cxnId="{632566A8-CF61-42CE-AB35-7879014791F8}">
      <dgm:prSet/>
      <dgm:spPr/>
      <dgm:t>
        <a:bodyPr/>
        <a:lstStyle/>
        <a:p>
          <a:endParaRPr lang="en-US"/>
        </a:p>
      </dgm:t>
    </dgm:pt>
    <dgm:pt modelId="{EAE0EC0E-A73B-48FD-ABB2-9C85F7185216}">
      <dgm:prSet/>
      <dgm:spPr/>
      <dgm:t>
        <a:bodyPr/>
        <a:lstStyle/>
        <a:p>
          <a:r>
            <a:rPr lang="en-US"/>
            <a:t>G.	Sistematika Perancangan</a:t>
          </a:r>
        </a:p>
      </dgm:t>
    </dgm:pt>
    <dgm:pt modelId="{ED7A8DF4-14FB-4C57-ACAA-53C9A00E1E80}" type="parTrans" cxnId="{5E8F3EB6-7703-4071-B1E7-C5EFF060CA57}">
      <dgm:prSet/>
      <dgm:spPr/>
      <dgm:t>
        <a:bodyPr/>
        <a:lstStyle/>
        <a:p>
          <a:endParaRPr lang="en-US"/>
        </a:p>
      </dgm:t>
    </dgm:pt>
    <dgm:pt modelId="{C6416A4F-3D54-4102-828D-5AAB94A0EC7F}" type="sibTrans" cxnId="{5E8F3EB6-7703-4071-B1E7-C5EFF060CA57}">
      <dgm:prSet/>
      <dgm:spPr/>
      <dgm:t>
        <a:bodyPr/>
        <a:lstStyle/>
        <a:p>
          <a:endParaRPr lang="en-US"/>
        </a:p>
      </dgm:t>
    </dgm:pt>
    <dgm:pt modelId="{0B5E9738-9197-45D4-8611-A347E2DFC049}">
      <dgm:prSet/>
      <dgm:spPr/>
      <dgm:t>
        <a:bodyPr/>
        <a:lstStyle/>
        <a:p>
          <a:r>
            <a:rPr lang="en-US"/>
            <a:t>II.	LANDASAN TEORI</a:t>
          </a:r>
        </a:p>
      </dgm:t>
    </dgm:pt>
    <dgm:pt modelId="{323858D0-C7BC-4C5D-8D4C-370777F6E603}" type="parTrans" cxnId="{DF957160-2822-4E59-9B9A-7840D22760FA}">
      <dgm:prSet/>
      <dgm:spPr/>
      <dgm:t>
        <a:bodyPr/>
        <a:lstStyle/>
        <a:p>
          <a:endParaRPr lang="en-US"/>
        </a:p>
      </dgm:t>
    </dgm:pt>
    <dgm:pt modelId="{3A5D2F7E-FFCC-491E-87BD-36C027D7CC9D}" type="sibTrans" cxnId="{DF957160-2822-4E59-9B9A-7840D22760FA}">
      <dgm:prSet/>
      <dgm:spPr/>
      <dgm:t>
        <a:bodyPr/>
        <a:lstStyle/>
        <a:p>
          <a:endParaRPr lang="en-US"/>
        </a:p>
      </dgm:t>
    </dgm:pt>
    <dgm:pt modelId="{CC8D6C77-1E57-4396-8D75-8D55BBB84D2C}">
      <dgm:prSet/>
      <dgm:spPr/>
      <dgm:t>
        <a:bodyPr/>
        <a:lstStyle/>
        <a:p>
          <a:r>
            <a:rPr lang="en-US"/>
            <a:t>A.	Landasan Teori </a:t>
          </a:r>
        </a:p>
      </dgm:t>
    </dgm:pt>
    <dgm:pt modelId="{8E9EA52D-E97D-4401-82B5-0FC1C198D355}" type="parTrans" cxnId="{45FC9875-13D6-4AF8-863D-A7C4D969E626}">
      <dgm:prSet/>
      <dgm:spPr/>
      <dgm:t>
        <a:bodyPr/>
        <a:lstStyle/>
        <a:p>
          <a:endParaRPr lang="en-US"/>
        </a:p>
      </dgm:t>
    </dgm:pt>
    <dgm:pt modelId="{B39F5BC5-2F03-436A-B8A7-38640B5D77E9}" type="sibTrans" cxnId="{45FC9875-13D6-4AF8-863D-A7C4D969E626}">
      <dgm:prSet/>
      <dgm:spPr/>
      <dgm:t>
        <a:bodyPr/>
        <a:lstStyle/>
        <a:p>
          <a:endParaRPr lang="en-US"/>
        </a:p>
      </dgm:t>
    </dgm:pt>
    <dgm:pt modelId="{A95474FE-314B-4699-9F8A-725B8E9E4030}">
      <dgm:prSet/>
      <dgm:spPr/>
      <dgm:t>
        <a:bodyPr/>
        <a:lstStyle/>
        <a:p>
          <a:r>
            <a:rPr lang="en-US"/>
            <a:t>B.	Landasan Teori Khusus</a:t>
          </a:r>
        </a:p>
      </dgm:t>
    </dgm:pt>
    <dgm:pt modelId="{B4DA5742-804C-4209-B904-1F8D349FB4B6}" type="parTrans" cxnId="{63B42262-84BA-4542-8D26-1B42BE771E07}">
      <dgm:prSet/>
      <dgm:spPr/>
      <dgm:t>
        <a:bodyPr/>
        <a:lstStyle/>
        <a:p>
          <a:endParaRPr lang="en-US"/>
        </a:p>
      </dgm:t>
    </dgm:pt>
    <dgm:pt modelId="{C25B67C8-E72C-4C75-A952-F3A623F547D1}" type="sibTrans" cxnId="{63B42262-84BA-4542-8D26-1B42BE771E07}">
      <dgm:prSet/>
      <dgm:spPr/>
      <dgm:t>
        <a:bodyPr/>
        <a:lstStyle/>
        <a:p>
          <a:endParaRPr lang="en-US"/>
        </a:p>
      </dgm:t>
    </dgm:pt>
    <dgm:pt modelId="{208610F4-66CD-423F-900E-D226F291E34C}">
      <dgm:prSet/>
      <dgm:spPr/>
      <dgm:t>
        <a:bodyPr/>
        <a:lstStyle/>
        <a:p>
          <a:r>
            <a:rPr lang="en-US"/>
            <a:t>III.	TINJAUAN DAN ANALISA DATA</a:t>
          </a:r>
        </a:p>
      </dgm:t>
    </dgm:pt>
    <dgm:pt modelId="{F70E940D-A835-4AA1-9DD2-BD072FD9B813}" type="parTrans" cxnId="{D63D62AC-79ED-48E2-9B57-E17E2E3189D2}">
      <dgm:prSet/>
      <dgm:spPr/>
      <dgm:t>
        <a:bodyPr/>
        <a:lstStyle/>
        <a:p>
          <a:endParaRPr lang="en-US"/>
        </a:p>
      </dgm:t>
    </dgm:pt>
    <dgm:pt modelId="{5D4251A8-0C3C-4540-B172-CED4E8EB6CA0}" type="sibTrans" cxnId="{D63D62AC-79ED-48E2-9B57-E17E2E3189D2}">
      <dgm:prSet/>
      <dgm:spPr/>
      <dgm:t>
        <a:bodyPr/>
        <a:lstStyle/>
        <a:p>
          <a:endParaRPr lang="en-US"/>
        </a:p>
      </dgm:t>
    </dgm:pt>
    <dgm:pt modelId="{B422F95D-B65A-4C5B-8E2C-D49D1EB21CE6}">
      <dgm:prSet/>
      <dgm:spPr/>
      <dgm:t>
        <a:bodyPr/>
        <a:lstStyle/>
        <a:p>
          <a:r>
            <a:rPr lang="en-US"/>
            <a:t>IV.	KONSEP PERANCANGAN</a:t>
          </a:r>
        </a:p>
      </dgm:t>
    </dgm:pt>
    <dgm:pt modelId="{270D8E6D-407B-443E-ABDD-D1C8868B5493}" type="parTrans" cxnId="{A2EAB4BF-5E23-48B8-8D2F-756B88D87974}">
      <dgm:prSet/>
      <dgm:spPr/>
      <dgm:t>
        <a:bodyPr/>
        <a:lstStyle/>
        <a:p>
          <a:endParaRPr lang="en-US"/>
        </a:p>
      </dgm:t>
    </dgm:pt>
    <dgm:pt modelId="{46849362-39BF-4E03-9259-670B989B100D}" type="sibTrans" cxnId="{A2EAB4BF-5E23-48B8-8D2F-756B88D87974}">
      <dgm:prSet/>
      <dgm:spPr/>
      <dgm:t>
        <a:bodyPr/>
        <a:lstStyle/>
        <a:p>
          <a:endParaRPr lang="en-US"/>
        </a:p>
      </dgm:t>
    </dgm:pt>
    <dgm:pt modelId="{62FF4BAC-EC3F-4E5A-8045-75D827DAD56C}">
      <dgm:prSet/>
      <dgm:spPr/>
      <dgm:t>
        <a:bodyPr/>
        <a:lstStyle/>
        <a:p>
          <a:r>
            <a:rPr lang="en-US"/>
            <a:t>V.	VISUALISASI KONSEP</a:t>
          </a:r>
        </a:p>
      </dgm:t>
    </dgm:pt>
    <dgm:pt modelId="{0123AC98-74ED-4FB2-B5C3-54FF72FFCA4F}" type="parTrans" cxnId="{42643C83-F73F-4ECA-9B49-4DB7E71ACCC1}">
      <dgm:prSet/>
      <dgm:spPr/>
      <dgm:t>
        <a:bodyPr/>
        <a:lstStyle/>
        <a:p>
          <a:endParaRPr lang="en-US"/>
        </a:p>
      </dgm:t>
    </dgm:pt>
    <dgm:pt modelId="{46910C0B-7910-490B-87FD-DE0FE2012C6D}" type="sibTrans" cxnId="{42643C83-F73F-4ECA-9B49-4DB7E71ACCC1}">
      <dgm:prSet/>
      <dgm:spPr/>
      <dgm:t>
        <a:bodyPr/>
        <a:lstStyle/>
        <a:p>
          <a:endParaRPr lang="en-US"/>
        </a:p>
      </dgm:t>
    </dgm:pt>
    <dgm:pt modelId="{7E619B60-DB1E-40D9-95F4-7F28046B9955}">
      <dgm:prSet/>
      <dgm:spPr/>
      <dgm:t>
        <a:bodyPr/>
        <a:lstStyle/>
        <a:p>
          <a:r>
            <a:rPr lang="en-US"/>
            <a:t>VI.	PENUTUP</a:t>
          </a:r>
        </a:p>
      </dgm:t>
    </dgm:pt>
    <dgm:pt modelId="{5C730136-DB95-4AA4-BE31-B704E139A457}" type="parTrans" cxnId="{8CEE2CAC-7928-4EE0-AD37-711F1426E857}">
      <dgm:prSet/>
      <dgm:spPr/>
      <dgm:t>
        <a:bodyPr/>
        <a:lstStyle/>
        <a:p>
          <a:endParaRPr lang="en-US"/>
        </a:p>
      </dgm:t>
    </dgm:pt>
    <dgm:pt modelId="{9D56733A-01EA-4516-972B-8D29D509A880}" type="sibTrans" cxnId="{8CEE2CAC-7928-4EE0-AD37-711F1426E857}">
      <dgm:prSet/>
      <dgm:spPr/>
      <dgm:t>
        <a:bodyPr/>
        <a:lstStyle/>
        <a:p>
          <a:endParaRPr lang="en-US"/>
        </a:p>
      </dgm:t>
    </dgm:pt>
    <dgm:pt modelId="{4BFA68B1-66AB-45EC-84B2-AD5AC1F5BE1E}" type="pres">
      <dgm:prSet presAssocID="{48F5C371-BA1A-4CEC-A3BD-0FA6D47A96AD}" presName="vert0" presStyleCnt="0">
        <dgm:presLayoutVars>
          <dgm:dir/>
          <dgm:animOne val="branch"/>
          <dgm:animLvl val="lvl"/>
        </dgm:presLayoutVars>
      </dgm:prSet>
      <dgm:spPr/>
    </dgm:pt>
    <dgm:pt modelId="{FADFE4AD-76AC-44E4-9614-476CE49DD178}" type="pres">
      <dgm:prSet presAssocID="{E07D7290-034F-4581-8B16-95DF5831A277}" presName="thickLine" presStyleLbl="alignNode1" presStyleIdx="0" presStyleCnt="15"/>
      <dgm:spPr/>
    </dgm:pt>
    <dgm:pt modelId="{51061088-F1ED-4B1F-8DD9-0F933AB60EED}" type="pres">
      <dgm:prSet presAssocID="{E07D7290-034F-4581-8B16-95DF5831A277}" presName="horz1" presStyleCnt="0"/>
      <dgm:spPr/>
    </dgm:pt>
    <dgm:pt modelId="{A643EBFD-D071-4886-9EB8-8CB60A5BC9DF}" type="pres">
      <dgm:prSet presAssocID="{E07D7290-034F-4581-8B16-95DF5831A277}" presName="tx1" presStyleLbl="revTx" presStyleIdx="0" presStyleCnt="15"/>
      <dgm:spPr/>
    </dgm:pt>
    <dgm:pt modelId="{E03046FE-3068-4BDE-97B7-6113F5596650}" type="pres">
      <dgm:prSet presAssocID="{E07D7290-034F-4581-8B16-95DF5831A277}" presName="vert1" presStyleCnt="0"/>
      <dgm:spPr/>
    </dgm:pt>
    <dgm:pt modelId="{22CD08ED-78B8-417A-9681-E98CFE9500B6}" type="pres">
      <dgm:prSet presAssocID="{635C40C7-6D87-4955-838F-ED12400E5BD5}" presName="thickLine" presStyleLbl="alignNode1" presStyleIdx="1" presStyleCnt="15"/>
      <dgm:spPr/>
    </dgm:pt>
    <dgm:pt modelId="{D16830E4-12D0-4DF8-970D-C1A0A408ECA3}" type="pres">
      <dgm:prSet presAssocID="{635C40C7-6D87-4955-838F-ED12400E5BD5}" presName="horz1" presStyleCnt="0"/>
      <dgm:spPr/>
    </dgm:pt>
    <dgm:pt modelId="{8EC30D53-0742-4A11-91E4-0E23DA757709}" type="pres">
      <dgm:prSet presAssocID="{635C40C7-6D87-4955-838F-ED12400E5BD5}" presName="tx1" presStyleLbl="revTx" presStyleIdx="1" presStyleCnt="15"/>
      <dgm:spPr/>
    </dgm:pt>
    <dgm:pt modelId="{6C2DA240-EFD0-4CBF-B3A1-4F110ADFD5EB}" type="pres">
      <dgm:prSet presAssocID="{635C40C7-6D87-4955-838F-ED12400E5BD5}" presName="vert1" presStyleCnt="0"/>
      <dgm:spPr/>
    </dgm:pt>
    <dgm:pt modelId="{FF48B0B1-E4E7-49F0-9675-7DF84EB151A6}" type="pres">
      <dgm:prSet presAssocID="{1344C34A-C264-463B-A1C5-E85A70068B6C}" presName="thickLine" presStyleLbl="alignNode1" presStyleIdx="2" presStyleCnt="15"/>
      <dgm:spPr/>
    </dgm:pt>
    <dgm:pt modelId="{A0446A67-2D55-4AEE-B2CD-5CBE76EF8F77}" type="pres">
      <dgm:prSet presAssocID="{1344C34A-C264-463B-A1C5-E85A70068B6C}" presName="horz1" presStyleCnt="0"/>
      <dgm:spPr/>
    </dgm:pt>
    <dgm:pt modelId="{9CEEED77-ECCB-4C0C-8188-2A6DC4CC52DD}" type="pres">
      <dgm:prSet presAssocID="{1344C34A-C264-463B-A1C5-E85A70068B6C}" presName="tx1" presStyleLbl="revTx" presStyleIdx="2" presStyleCnt="15"/>
      <dgm:spPr/>
    </dgm:pt>
    <dgm:pt modelId="{DF98A514-C793-4022-BE9A-F9CA186FE229}" type="pres">
      <dgm:prSet presAssocID="{1344C34A-C264-463B-A1C5-E85A70068B6C}" presName="vert1" presStyleCnt="0"/>
      <dgm:spPr/>
    </dgm:pt>
    <dgm:pt modelId="{196D91EB-A478-4143-9006-01BA71605AF7}" type="pres">
      <dgm:prSet presAssocID="{EF591FD0-703C-4E82-9CA5-D7D9D32E8AD7}" presName="thickLine" presStyleLbl="alignNode1" presStyleIdx="3" presStyleCnt="15"/>
      <dgm:spPr/>
    </dgm:pt>
    <dgm:pt modelId="{566CBE55-887C-4B5B-B2B8-FE447FDFE282}" type="pres">
      <dgm:prSet presAssocID="{EF591FD0-703C-4E82-9CA5-D7D9D32E8AD7}" presName="horz1" presStyleCnt="0"/>
      <dgm:spPr/>
    </dgm:pt>
    <dgm:pt modelId="{00F55500-E336-4ED5-908E-CA4D1F83E5A9}" type="pres">
      <dgm:prSet presAssocID="{EF591FD0-703C-4E82-9CA5-D7D9D32E8AD7}" presName="tx1" presStyleLbl="revTx" presStyleIdx="3" presStyleCnt="15"/>
      <dgm:spPr/>
    </dgm:pt>
    <dgm:pt modelId="{A9B6FA71-6237-4722-80C9-2B257C1BE8C5}" type="pres">
      <dgm:prSet presAssocID="{EF591FD0-703C-4E82-9CA5-D7D9D32E8AD7}" presName="vert1" presStyleCnt="0"/>
      <dgm:spPr/>
    </dgm:pt>
    <dgm:pt modelId="{FB6CB222-F9EE-40CA-8EBD-B0528C25BA62}" type="pres">
      <dgm:prSet presAssocID="{21DB7A10-1E1B-4F95-A244-7E3C7BBEA010}" presName="thickLine" presStyleLbl="alignNode1" presStyleIdx="4" presStyleCnt="15"/>
      <dgm:spPr/>
    </dgm:pt>
    <dgm:pt modelId="{9BD49601-2634-49B9-8067-A476C70F72EE}" type="pres">
      <dgm:prSet presAssocID="{21DB7A10-1E1B-4F95-A244-7E3C7BBEA010}" presName="horz1" presStyleCnt="0"/>
      <dgm:spPr/>
    </dgm:pt>
    <dgm:pt modelId="{A562DAE9-553D-4C7D-A1A2-01F25A409F9C}" type="pres">
      <dgm:prSet presAssocID="{21DB7A10-1E1B-4F95-A244-7E3C7BBEA010}" presName="tx1" presStyleLbl="revTx" presStyleIdx="4" presStyleCnt="15"/>
      <dgm:spPr/>
    </dgm:pt>
    <dgm:pt modelId="{F3D32781-3FE3-4E0A-9F26-493AFB7BCCD7}" type="pres">
      <dgm:prSet presAssocID="{21DB7A10-1E1B-4F95-A244-7E3C7BBEA010}" presName="vert1" presStyleCnt="0"/>
      <dgm:spPr/>
    </dgm:pt>
    <dgm:pt modelId="{9EA7CE00-B25E-4A2D-950E-2FA1BAA4CC9E}" type="pres">
      <dgm:prSet presAssocID="{3EAB582D-3491-4E92-84BC-1D3A66CF6EF5}" presName="thickLine" presStyleLbl="alignNode1" presStyleIdx="5" presStyleCnt="15"/>
      <dgm:spPr/>
    </dgm:pt>
    <dgm:pt modelId="{707A28FF-B136-4C51-BC4A-67E82628813E}" type="pres">
      <dgm:prSet presAssocID="{3EAB582D-3491-4E92-84BC-1D3A66CF6EF5}" presName="horz1" presStyleCnt="0"/>
      <dgm:spPr/>
    </dgm:pt>
    <dgm:pt modelId="{7430EBAA-3631-470E-A37B-2B9859FE3A98}" type="pres">
      <dgm:prSet presAssocID="{3EAB582D-3491-4E92-84BC-1D3A66CF6EF5}" presName="tx1" presStyleLbl="revTx" presStyleIdx="5" presStyleCnt="15"/>
      <dgm:spPr/>
    </dgm:pt>
    <dgm:pt modelId="{FC3F5BB3-BCC3-43CF-945F-AF11000D085D}" type="pres">
      <dgm:prSet presAssocID="{3EAB582D-3491-4E92-84BC-1D3A66CF6EF5}" presName="vert1" presStyleCnt="0"/>
      <dgm:spPr/>
    </dgm:pt>
    <dgm:pt modelId="{9CD10BB8-971A-4769-8A79-B21409578360}" type="pres">
      <dgm:prSet presAssocID="{304BA649-D6E6-42B4-B9B3-2C9811354B20}" presName="thickLine" presStyleLbl="alignNode1" presStyleIdx="6" presStyleCnt="15"/>
      <dgm:spPr/>
    </dgm:pt>
    <dgm:pt modelId="{B95C7702-4CD0-4030-97FE-0548E5CB2346}" type="pres">
      <dgm:prSet presAssocID="{304BA649-D6E6-42B4-B9B3-2C9811354B20}" presName="horz1" presStyleCnt="0"/>
      <dgm:spPr/>
    </dgm:pt>
    <dgm:pt modelId="{8A3EDDD9-AAE5-40EC-9241-9241EBBF9781}" type="pres">
      <dgm:prSet presAssocID="{304BA649-D6E6-42B4-B9B3-2C9811354B20}" presName="tx1" presStyleLbl="revTx" presStyleIdx="6" presStyleCnt="15"/>
      <dgm:spPr/>
    </dgm:pt>
    <dgm:pt modelId="{E1E5D659-1737-457F-B06C-33BC27D2EEB7}" type="pres">
      <dgm:prSet presAssocID="{304BA649-D6E6-42B4-B9B3-2C9811354B20}" presName="vert1" presStyleCnt="0"/>
      <dgm:spPr/>
    </dgm:pt>
    <dgm:pt modelId="{3B8B528E-0080-4CF5-884C-C71BB833731F}" type="pres">
      <dgm:prSet presAssocID="{EAE0EC0E-A73B-48FD-ABB2-9C85F7185216}" presName="thickLine" presStyleLbl="alignNode1" presStyleIdx="7" presStyleCnt="15"/>
      <dgm:spPr/>
    </dgm:pt>
    <dgm:pt modelId="{2C9552E2-7279-41AC-B5AD-592F6B624E95}" type="pres">
      <dgm:prSet presAssocID="{EAE0EC0E-A73B-48FD-ABB2-9C85F7185216}" presName="horz1" presStyleCnt="0"/>
      <dgm:spPr/>
    </dgm:pt>
    <dgm:pt modelId="{9D173FD9-4109-4242-B331-6545B2F32A69}" type="pres">
      <dgm:prSet presAssocID="{EAE0EC0E-A73B-48FD-ABB2-9C85F7185216}" presName="tx1" presStyleLbl="revTx" presStyleIdx="7" presStyleCnt="15"/>
      <dgm:spPr/>
    </dgm:pt>
    <dgm:pt modelId="{9FDE7664-1882-4D5F-AC8B-D90C228CCDCE}" type="pres">
      <dgm:prSet presAssocID="{EAE0EC0E-A73B-48FD-ABB2-9C85F7185216}" presName="vert1" presStyleCnt="0"/>
      <dgm:spPr/>
    </dgm:pt>
    <dgm:pt modelId="{351FC0BC-6EDB-4310-93DE-F97B90CC5F4A}" type="pres">
      <dgm:prSet presAssocID="{0B5E9738-9197-45D4-8611-A347E2DFC049}" presName="thickLine" presStyleLbl="alignNode1" presStyleIdx="8" presStyleCnt="15"/>
      <dgm:spPr/>
    </dgm:pt>
    <dgm:pt modelId="{5D2F9233-9E2A-41F4-AAA3-6746E34E212B}" type="pres">
      <dgm:prSet presAssocID="{0B5E9738-9197-45D4-8611-A347E2DFC049}" presName="horz1" presStyleCnt="0"/>
      <dgm:spPr/>
    </dgm:pt>
    <dgm:pt modelId="{ACA7F58E-15B4-4A89-8BF5-56C568E3D245}" type="pres">
      <dgm:prSet presAssocID="{0B5E9738-9197-45D4-8611-A347E2DFC049}" presName="tx1" presStyleLbl="revTx" presStyleIdx="8" presStyleCnt="15"/>
      <dgm:spPr/>
    </dgm:pt>
    <dgm:pt modelId="{4C7E3392-1B63-4521-8420-027CCD017643}" type="pres">
      <dgm:prSet presAssocID="{0B5E9738-9197-45D4-8611-A347E2DFC049}" presName="vert1" presStyleCnt="0"/>
      <dgm:spPr/>
    </dgm:pt>
    <dgm:pt modelId="{24647C6C-7766-474A-9E57-33471566ACFD}" type="pres">
      <dgm:prSet presAssocID="{CC8D6C77-1E57-4396-8D75-8D55BBB84D2C}" presName="thickLine" presStyleLbl="alignNode1" presStyleIdx="9" presStyleCnt="15"/>
      <dgm:spPr/>
    </dgm:pt>
    <dgm:pt modelId="{79684BED-6138-4257-9061-92CB00EDA54D}" type="pres">
      <dgm:prSet presAssocID="{CC8D6C77-1E57-4396-8D75-8D55BBB84D2C}" presName="horz1" presStyleCnt="0"/>
      <dgm:spPr/>
    </dgm:pt>
    <dgm:pt modelId="{43A629BC-72DD-42B2-BF37-519521255E5E}" type="pres">
      <dgm:prSet presAssocID="{CC8D6C77-1E57-4396-8D75-8D55BBB84D2C}" presName="tx1" presStyleLbl="revTx" presStyleIdx="9" presStyleCnt="15"/>
      <dgm:spPr/>
    </dgm:pt>
    <dgm:pt modelId="{0CA4451F-6488-41C5-A1CA-BE4A30DC7E08}" type="pres">
      <dgm:prSet presAssocID="{CC8D6C77-1E57-4396-8D75-8D55BBB84D2C}" presName="vert1" presStyleCnt="0"/>
      <dgm:spPr/>
    </dgm:pt>
    <dgm:pt modelId="{C166F852-32E6-4004-929C-28443ABC3F4C}" type="pres">
      <dgm:prSet presAssocID="{A95474FE-314B-4699-9F8A-725B8E9E4030}" presName="thickLine" presStyleLbl="alignNode1" presStyleIdx="10" presStyleCnt="15"/>
      <dgm:spPr/>
    </dgm:pt>
    <dgm:pt modelId="{15D18ED7-8BFA-43C1-B560-5D338FBCD8C6}" type="pres">
      <dgm:prSet presAssocID="{A95474FE-314B-4699-9F8A-725B8E9E4030}" presName="horz1" presStyleCnt="0"/>
      <dgm:spPr/>
    </dgm:pt>
    <dgm:pt modelId="{1BA54890-A54D-476F-93FF-41DD8DF2DC83}" type="pres">
      <dgm:prSet presAssocID="{A95474FE-314B-4699-9F8A-725B8E9E4030}" presName="tx1" presStyleLbl="revTx" presStyleIdx="10" presStyleCnt="15"/>
      <dgm:spPr/>
    </dgm:pt>
    <dgm:pt modelId="{ECDCB500-6FFA-43E9-8A6F-C0650C1C6150}" type="pres">
      <dgm:prSet presAssocID="{A95474FE-314B-4699-9F8A-725B8E9E4030}" presName="vert1" presStyleCnt="0"/>
      <dgm:spPr/>
    </dgm:pt>
    <dgm:pt modelId="{E90F52E7-78E1-41DF-9CAD-DD2F15D0307A}" type="pres">
      <dgm:prSet presAssocID="{208610F4-66CD-423F-900E-D226F291E34C}" presName="thickLine" presStyleLbl="alignNode1" presStyleIdx="11" presStyleCnt="15"/>
      <dgm:spPr/>
    </dgm:pt>
    <dgm:pt modelId="{DF5882A3-E8A6-4AE8-BBB5-DC0331CF9D95}" type="pres">
      <dgm:prSet presAssocID="{208610F4-66CD-423F-900E-D226F291E34C}" presName="horz1" presStyleCnt="0"/>
      <dgm:spPr/>
    </dgm:pt>
    <dgm:pt modelId="{F4872B4B-C980-4BE9-ADFD-528D92599108}" type="pres">
      <dgm:prSet presAssocID="{208610F4-66CD-423F-900E-D226F291E34C}" presName="tx1" presStyleLbl="revTx" presStyleIdx="11" presStyleCnt="15"/>
      <dgm:spPr/>
    </dgm:pt>
    <dgm:pt modelId="{495A3689-CBB3-4956-9A24-90074CB4D121}" type="pres">
      <dgm:prSet presAssocID="{208610F4-66CD-423F-900E-D226F291E34C}" presName="vert1" presStyleCnt="0"/>
      <dgm:spPr/>
    </dgm:pt>
    <dgm:pt modelId="{90CD94F1-13E9-4415-B2F6-F9A2A6EB59AE}" type="pres">
      <dgm:prSet presAssocID="{B422F95D-B65A-4C5B-8E2C-D49D1EB21CE6}" presName="thickLine" presStyleLbl="alignNode1" presStyleIdx="12" presStyleCnt="15"/>
      <dgm:spPr/>
    </dgm:pt>
    <dgm:pt modelId="{BB39FF18-280E-4E97-8C66-11DC77349CEB}" type="pres">
      <dgm:prSet presAssocID="{B422F95D-B65A-4C5B-8E2C-D49D1EB21CE6}" presName="horz1" presStyleCnt="0"/>
      <dgm:spPr/>
    </dgm:pt>
    <dgm:pt modelId="{37E603DC-31C5-4329-AFFF-D9218553010D}" type="pres">
      <dgm:prSet presAssocID="{B422F95D-B65A-4C5B-8E2C-D49D1EB21CE6}" presName="tx1" presStyleLbl="revTx" presStyleIdx="12" presStyleCnt="15"/>
      <dgm:spPr/>
    </dgm:pt>
    <dgm:pt modelId="{C17B0BBF-B036-4845-9CF9-148A5148AC74}" type="pres">
      <dgm:prSet presAssocID="{B422F95D-B65A-4C5B-8E2C-D49D1EB21CE6}" presName="vert1" presStyleCnt="0"/>
      <dgm:spPr/>
    </dgm:pt>
    <dgm:pt modelId="{CD807612-A2BE-4C97-998A-2DE1B6073408}" type="pres">
      <dgm:prSet presAssocID="{62FF4BAC-EC3F-4E5A-8045-75D827DAD56C}" presName="thickLine" presStyleLbl="alignNode1" presStyleIdx="13" presStyleCnt="15"/>
      <dgm:spPr/>
    </dgm:pt>
    <dgm:pt modelId="{B31495E0-D6BC-4520-B4EF-D677F6AFCC11}" type="pres">
      <dgm:prSet presAssocID="{62FF4BAC-EC3F-4E5A-8045-75D827DAD56C}" presName="horz1" presStyleCnt="0"/>
      <dgm:spPr/>
    </dgm:pt>
    <dgm:pt modelId="{ECF31AA6-F745-427A-A419-C2C5B13C8DA0}" type="pres">
      <dgm:prSet presAssocID="{62FF4BAC-EC3F-4E5A-8045-75D827DAD56C}" presName="tx1" presStyleLbl="revTx" presStyleIdx="13" presStyleCnt="15"/>
      <dgm:spPr/>
    </dgm:pt>
    <dgm:pt modelId="{60D9C786-9280-4FF7-AC54-0E4CA9BCB505}" type="pres">
      <dgm:prSet presAssocID="{62FF4BAC-EC3F-4E5A-8045-75D827DAD56C}" presName="vert1" presStyleCnt="0"/>
      <dgm:spPr/>
    </dgm:pt>
    <dgm:pt modelId="{0619C1D3-5764-4486-99E3-1FE4A5F38718}" type="pres">
      <dgm:prSet presAssocID="{7E619B60-DB1E-40D9-95F4-7F28046B9955}" presName="thickLine" presStyleLbl="alignNode1" presStyleIdx="14" presStyleCnt="15"/>
      <dgm:spPr/>
    </dgm:pt>
    <dgm:pt modelId="{E196FC75-B472-4DF0-AA3E-C4C8EC079F25}" type="pres">
      <dgm:prSet presAssocID="{7E619B60-DB1E-40D9-95F4-7F28046B9955}" presName="horz1" presStyleCnt="0"/>
      <dgm:spPr/>
    </dgm:pt>
    <dgm:pt modelId="{218EA5A7-95AA-44A4-B981-114E42EF0036}" type="pres">
      <dgm:prSet presAssocID="{7E619B60-DB1E-40D9-95F4-7F28046B9955}" presName="tx1" presStyleLbl="revTx" presStyleIdx="14" presStyleCnt="15"/>
      <dgm:spPr/>
    </dgm:pt>
    <dgm:pt modelId="{16A0C60B-46F7-401B-A9C5-9D8C80574629}" type="pres">
      <dgm:prSet presAssocID="{7E619B60-DB1E-40D9-95F4-7F28046B9955}" presName="vert1" presStyleCnt="0"/>
      <dgm:spPr/>
    </dgm:pt>
  </dgm:ptLst>
  <dgm:cxnLst>
    <dgm:cxn modelId="{63629402-2EF7-4DF2-A0CE-4C8A52F482CB}" type="presOf" srcId="{CC8D6C77-1E57-4396-8D75-8D55BBB84D2C}" destId="{43A629BC-72DD-42B2-BF37-519521255E5E}" srcOrd="0" destOrd="0" presId="urn:microsoft.com/office/officeart/2008/layout/LinedList"/>
    <dgm:cxn modelId="{1C8E2B06-2ABA-4451-8EB7-CA064BEA66BD}" srcId="{48F5C371-BA1A-4CEC-A3BD-0FA6D47A96AD}" destId="{3EAB582D-3491-4E92-84BC-1D3A66CF6EF5}" srcOrd="5" destOrd="0" parTransId="{83B77BDB-1B7D-4737-9B48-0492CF37B03F}" sibTransId="{2CA934E2-C441-45CF-9614-4506D9611A86}"/>
    <dgm:cxn modelId="{797FA50C-49C8-4093-A13F-80777CAFEBDE}" type="presOf" srcId="{1344C34A-C264-463B-A1C5-E85A70068B6C}" destId="{9CEEED77-ECCB-4C0C-8188-2A6DC4CC52DD}" srcOrd="0" destOrd="0" presId="urn:microsoft.com/office/officeart/2008/layout/LinedList"/>
    <dgm:cxn modelId="{878B7211-3AF7-4703-8C9F-564D39FC2445}" type="presOf" srcId="{7E619B60-DB1E-40D9-95F4-7F28046B9955}" destId="{218EA5A7-95AA-44A4-B981-114E42EF0036}" srcOrd="0" destOrd="0" presId="urn:microsoft.com/office/officeart/2008/layout/LinedList"/>
    <dgm:cxn modelId="{977E6D1F-D8A0-4203-AD18-C1B83BABE11A}" type="presOf" srcId="{62FF4BAC-EC3F-4E5A-8045-75D827DAD56C}" destId="{ECF31AA6-F745-427A-A419-C2C5B13C8DA0}" srcOrd="0" destOrd="0" presId="urn:microsoft.com/office/officeart/2008/layout/LinedList"/>
    <dgm:cxn modelId="{8FE7BF26-F828-413E-B920-3FF815B4DBB5}" type="presOf" srcId="{B422F95D-B65A-4C5B-8E2C-D49D1EB21CE6}" destId="{37E603DC-31C5-4329-AFFF-D9218553010D}" srcOrd="0" destOrd="0" presId="urn:microsoft.com/office/officeart/2008/layout/LinedList"/>
    <dgm:cxn modelId="{3E630D38-27F9-4797-81DE-5B00C60791AF}" srcId="{48F5C371-BA1A-4CEC-A3BD-0FA6D47A96AD}" destId="{EF591FD0-703C-4E82-9CA5-D7D9D32E8AD7}" srcOrd="3" destOrd="0" parTransId="{58FF9D4F-85F7-480F-B49F-9F48AB261FE7}" sibTransId="{28EA303A-D474-4DF6-963F-84C9A49BABA7}"/>
    <dgm:cxn modelId="{94D0F43A-9569-4B0D-832C-C5D66AA1A299}" type="presOf" srcId="{21DB7A10-1E1B-4F95-A244-7E3C7BBEA010}" destId="{A562DAE9-553D-4C7D-A1A2-01F25A409F9C}" srcOrd="0" destOrd="0" presId="urn:microsoft.com/office/officeart/2008/layout/LinedList"/>
    <dgm:cxn modelId="{FDBB6C5F-F108-4568-BE74-CA0960D4C8BE}" srcId="{48F5C371-BA1A-4CEC-A3BD-0FA6D47A96AD}" destId="{21DB7A10-1E1B-4F95-A244-7E3C7BBEA010}" srcOrd="4" destOrd="0" parTransId="{3A7EC76E-37C0-41A3-B34D-BDE21FA98B07}" sibTransId="{28550BB4-1D76-4C64-A59D-6D2905F7F992}"/>
    <dgm:cxn modelId="{DF957160-2822-4E59-9B9A-7840D22760FA}" srcId="{48F5C371-BA1A-4CEC-A3BD-0FA6D47A96AD}" destId="{0B5E9738-9197-45D4-8611-A347E2DFC049}" srcOrd="8" destOrd="0" parTransId="{323858D0-C7BC-4C5D-8D4C-370777F6E603}" sibTransId="{3A5D2F7E-FFCC-491E-87BD-36C027D7CC9D}"/>
    <dgm:cxn modelId="{63B42262-84BA-4542-8D26-1B42BE771E07}" srcId="{48F5C371-BA1A-4CEC-A3BD-0FA6D47A96AD}" destId="{A95474FE-314B-4699-9F8A-725B8E9E4030}" srcOrd="10" destOrd="0" parTransId="{B4DA5742-804C-4209-B904-1F8D349FB4B6}" sibTransId="{C25B67C8-E72C-4C75-A952-F3A623F547D1}"/>
    <dgm:cxn modelId="{ACE74664-685F-4B9E-ACE3-824AD86963E9}" type="presOf" srcId="{208610F4-66CD-423F-900E-D226F291E34C}" destId="{F4872B4B-C980-4BE9-ADFD-528D92599108}" srcOrd="0" destOrd="0" presId="urn:microsoft.com/office/officeart/2008/layout/LinedList"/>
    <dgm:cxn modelId="{B57F3071-F4C9-46DC-8319-547325AAE07F}" srcId="{48F5C371-BA1A-4CEC-A3BD-0FA6D47A96AD}" destId="{635C40C7-6D87-4955-838F-ED12400E5BD5}" srcOrd="1" destOrd="0" parTransId="{0689A127-3125-470F-B885-9686C88ABFC2}" sibTransId="{373EAEED-3498-4D33-A319-4F7FA86250C1}"/>
    <dgm:cxn modelId="{45FC9875-13D6-4AF8-863D-A7C4D969E626}" srcId="{48F5C371-BA1A-4CEC-A3BD-0FA6D47A96AD}" destId="{CC8D6C77-1E57-4396-8D75-8D55BBB84D2C}" srcOrd="9" destOrd="0" parTransId="{8E9EA52D-E97D-4401-82B5-0FC1C198D355}" sibTransId="{B39F5BC5-2F03-436A-B8A7-38640B5D77E9}"/>
    <dgm:cxn modelId="{42643C83-F73F-4ECA-9B49-4DB7E71ACCC1}" srcId="{48F5C371-BA1A-4CEC-A3BD-0FA6D47A96AD}" destId="{62FF4BAC-EC3F-4E5A-8045-75D827DAD56C}" srcOrd="13" destOrd="0" parTransId="{0123AC98-74ED-4FB2-B5C3-54FF72FFCA4F}" sibTransId="{46910C0B-7910-490B-87FD-DE0FE2012C6D}"/>
    <dgm:cxn modelId="{B7A9698C-68B9-48F6-983B-F15D84BFB8F7}" type="presOf" srcId="{0B5E9738-9197-45D4-8611-A347E2DFC049}" destId="{ACA7F58E-15B4-4A89-8BF5-56C568E3D245}" srcOrd="0" destOrd="0" presId="urn:microsoft.com/office/officeart/2008/layout/LinedList"/>
    <dgm:cxn modelId="{C8728D8C-D90A-4B4D-B59B-6C1BD5072530}" srcId="{48F5C371-BA1A-4CEC-A3BD-0FA6D47A96AD}" destId="{E07D7290-034F-4581-8B16-95DF5831A277}" srcOrd="0" destOrd="0" parTransId="{FA60E69A-3DE3-4CF4-8CD7-FE45E0995B33}" sibTransId="{4D4C5828-D963-4E94-8A1D-B9CE9A5875D6}"/>
    <dgm:cxn modelId="{B26F0E92-ECBF-471B-95F7-43D6C7B75FC4}" type="presOf" srcId="{EF591FD0-703C-4E82-9CA5-D7D9D32E8AD7}" destId="{00F55500-E336-4ED5-908E-CA4D1F83E5A9}" srcOrd="0" destOrd="0" presId="urn:microsoft.com/office/officeart/2008/layout/LinedList"/>
    <dgm:cxn modelId="{632566A8-CF61-42CE-AB35-7879014791F8}" srcId="{48F5C371-BA1A-4CEC-A3BD-0FA6D47A96AD}" destId="{304BA649-D6E6-42B4-B9B3-2C9811354B20}" srcOrd="6" destOrd="0" parTransId="{7CC6DA18-858B-4301-B016-CF3584DB36B5}" sibTransId="{875630E6-1F9D-46B5-9886-3D2780CD337A}"/>
    <dgm:cxn modelId="{C3AE71A8-FC37-4D92-97B6-7D9F45B2A237}" type="presOf" srcId="{304BA649-D6E6-42B4-B9B3-2C9811354B20}" destId="{8A3EDDD9-AAE5-40EC-9241-9241EBBF9781}" srcOrd="0" destOrd="0" presId="urn:microsoft.com/office/officeart/2008/layout/LinedList"/>
    <dgm:cxn modelId="{03BCD2A8-B88A-4E9C-ABC0-6083E61F09DF}" srcId="{48F5C371-BA1A-4CEC-A3BD-0FA6D47A96AD}" destId="{1344C34A-C264-463B-A1C5-E85A70068B6C}" srcOrd="2" destOrd="0" parTransId="{E66EBA56-5A18-4FFA-9F09-89C5F82AD13E}" sibTransId="{67521E12-FA41-4F48-B9FD-FDDF47B7CC9F}"/>
    <dgm:cxn modelId="{250C36AB-0A26-4B06-8169-80564150ADC0}" type="presOf" srcId="{635C40C7-6D87-4955-838F-ED12400E5BD5}" destId="{8EC30D53-0742-4A11-91E4-0E23DA757709}" srcOrd="0" destOrd="0" presId="urn:microsoft.com/office/officeart/2008/layout/LinedList"/>
    <dgm:cxn modelId="{8CEE2CAC-7928-4EE0-AD37-711F1426E857}" srcId="{48F5C371-BA1A-4CEC-A3BD-0FA6D47A96AD}" destId="{7E619B60-DB1E-40D9-95F4-7F28046B9955}" srcOrd="14" destOrd="0" parTransId="{5C730136-DB95-4AA4-BE31-B704E139A457}" sibTransId="{9D56733A-01EA-4516-972B-8D29D509A880}"/>
    <dgm:cxn modelId="{D63D62AC-79ED-48E2-9B57-E17E2E3189D2}" srcId="{48F5C371-BA1A-4CEC-A3BD-0FA6D47A96AD}" destId="{208610F4-66CD-423F-900E-D226F291E34C}" srcOrd="11" destOrd="0" parTransId="{F70E940D-A835-4AA1-9DD2-BD072FD9B813}" sibTransId="{5D4251A8-0C3C-4540-B172-CED4E8EB6CA0}"/>
    <dgm:cxn modelId="{5E8F3EB6-7703-4071-B1E7-C5EFF060CA57}" srcId="{48F5C371-BA1A-4CEC-A3BD-0FA6D47A96AD}" destId="{EAE0EC0E-A73B-48FD-ABB2-9C85F7185216}" srcOrd="7" destOrd="0" parTransId="{ED7A8DF4-14FB-4C57-ACAA-53C9A00E1E80}" sibTransId="{C6416A4F-3D54-4102-828D-5AAB94A0EC7F}"/>
    <dgm:cxn modelId="{A2EAB4BF-5E23-48B8-8D2F-756B88D87974}" srcId="{48F5C371-BA1A-4CEC-A3BD-0FA6D47A96AD}" destId="{B422F95D-B65A-4C5B-8E2C-D49D1EB21CE6}" srcOrd="12" destOrd="0" parTransId="{270D8E6D-407B-443E-ABDD-D1C8868B5493}" sibTransId="{46849362-39BF-4E03-9259-670B989B100D}"/>
    <dgm:cxn modelId="{875119D6-4DEF-4F0C-9909-D84325D80F74}" type="presOf" srcId="{48F5C371-BA1A-4CEC-A3BD-0FA6D47A96AD}" destId="{4BFA68B1-66AB-45EC-84B2-AD5AC1F5BE1E}" srcOrd="0" destOrd="0" presId="urn:microsoft.com/office/officeart/2008/layout/LinedList"/>
    <dgm:cxn modelId="{2A8BD0DC-F5A7-4937-A9B1-47EF53586D5C}" type="presOf" srcId="{3EAB582D-3491-4E92-84BC-1D3A66CF6EF5}" destId="{7430EBAA-3631-470E-A37B-2B9859FE3A98}" srcOrd="0" destOrd="0" presId="urn:microsoft.com/office/officeart/2008/layout/LinedList"/>
    <dgm:cxn modelId="{D9BD47E4-0F80-4E69-9F14-B575EBB5EDDD}" type="presOf" srcId="{EAE0EC0E-A73B-48FD-ABB2-9C85F7185216}" destId="{9D173FD9-4109-4242-B331-6545B2F32A69}" srcOrd="0" destOrd="0" presId="urn:microsoft.com/office/officeart/2008/layout/LinedList"/>
    <dgm:cxn modelId="{FA22DDEE-E08E-4472-B08D-56E80D09D03F}" type="presOf" srcId="{A95474FE-314B-4699-9F8A-725B8E9E4030}" destId="{1BA54890-A54D-476F-93FF-41DD8DF2DC83}" srcOrd="0" destOrd="0" presId="urn:microsoft.com/office/officeart/2008/layout/LinedList"/>
    <dgm:cxn modelId="{E9DD9CF9-7809-46E4-AF04-5E34229EBAFA}" type="presOf" srcId="{E07D7290-034F-4581-8B16-95DF5831A277}" destId="{A643EBFD-D071-4886-9EB8-8CB60A5BC9DF}" srcOrd="0" destOrd="0" presId="urn:microsoft.com/office/officeart/2008/layout/LinedList"/>
    <dgm:cxn modelId="{37489457-E9E3-4E75-B101-BCB0D7BFA0BB}" type="presParOf" srcId="{4BFA68B1-66AB-45EC-84B2-AD5AC1F5BE1E}" destId="{FADFE4AD-76AC-44E4-9614-476CE49DD178}" srcOrd="0" destOrd="0" presId="urn:microsoft.com/office/officeart/2008/layout/LinedList"/>
    <dgm:cxn modelId="{18DC96AB-C689-4C63-B586-7B1B22A85987}" type="presParOf" srcId="{4BFA68B1-66AB-45EC-84B2-AD5AC1F5BE1E}" destId="{51061088-F1ED-4B1F-8DD9-0F933AB60EED}" srcOrd="1" destOrd="0" presId="urn:microsoft.com/office/officeart/2008/layout/LinedList"/>
    <dgm:cxn modelId="{C3F21B50-445A-41AA-B552-86228F8DCEB0}" type="presParOf" srcId="{51061088-F1ED-4B1F-8DD9-0F933AB60EED}" destId="{A643EBFD-D071-4886-9EB8-8CB60A5BC9DF}" srcOrd="0" destOrd="0" presId="urn:microsoft.com/office/officeart/2008/layout/LinedList"/>
    <dgm:cxn modelId="{DCA204C7-D33E-447C-9720-44A83B55DF8B}" type="presParOf" srcId="{51061088-F1ED-4B1F-8DD9-0F933AB60EED}" destId="{E03046FE-3068-4BDE-97B7-6113F5596650}" srcOrd="1" destOrd="0" presId="urn:microsoft.com/office/officeart/2008/layout/LinedList"/>
    <dgm:cxn modelId="{E6DA97B0-7B1A-4A8F-AFA5-52332F251124}" type="presParOf" srcId="{4BFA68B1-66AB-45EC-84B2-AD5AC1F5BE1E}" destId="{22CD08ED-78B8-417A-9681-E98CFE9500B6}" srcOrd="2" destOrd="0" presId="urn:microsoft.com/office/officeart/2008/layout/LinedList"/>
    <dgm:cxn modelId="{1D63EAE4-DE07-4B18-8F52-6AF15D217740}" type="presParOf" srcId="{4BFA68B1-66AB-45EC-84B2-AD5AC1F5BE1E}" destId="{D16830E4-12D0-4DF8-970D-C1A0A408ECA3}" srcOrd="3" destOrd="0" presId="urn:microsoft.com/office/officeart/2008/layout/LinedList"/>
    <dgm:cxn modelId="{D78C609A-4F74-45C9-81C2-5B5DDA3BB526}" type="presParOf" srcId="{D16830E4-12D0-4DF8-970D-C1A0A408ECA3}" destId="{8EC30D53-0742-4A11-91E4-0E23DA757709}" srcOrd="0" destOrd="0" presId="urn:microsoft.com/office/officeart/2008/layout/LinedList"/>
    <dgm:cxn modelId="{A9816039-2BD7-4040-8A53-FCA7CD028AA1}" type="presParOf" srcId="{D16830E4-12D0-4DF8-970D-C1A0A408ECA3}" destId="{6C2DA240-EFD0-4CBF-B3A1-4F110ADFD5EB}" srcOrd="1" destOrd="0" presId="urn:microsoft.com/office/officeart/2008/layout/LinedList"/>
    <dgm:cxn modelId="{2A5BD81B-B251-4D05-B11F-0505B931E9A5}" type="presParOf" srcId="{4BFA68B1-66AB-45EC-84B2-AD5AC1F5BE1E}" destId="{FF48B0B1-E4E7-49F0-9675-7DF84EB151A6}" srcOrd="4" destOrd="0" presId="urn:microsoft.com/office/officeart/2008/layout/LinedList"/>
    <dgm:cxn modelId="{D9232D66-D834-43A5-A145-CB11913D21B4}" type="presParOf" srcId="{4BFA68B1-66AB-45EC-84B2-AD5AC1F5BE1E}" destId="{A0446A67-2D55-4AEE-B2CD-5CBE76EF8F77}" srcOrd="5" destOrd="0" presId="urn:microsoft.com/office/officeart/2008/layout/LinedList"/>
    <dgm:cxn modelId="{C61B3586-8BAD-4228-B5FE-09EDAD297552}" type="presParOf" srcId="{A0446A67-2D55-4AEE-B2CD-5CBE76EF8F77}" destId="{9CEEED77-ECCB-4C0C-8188-2A6DC4CC52DD}" srcOrd="0" destOrd="0" presId="urn:microsoft.com/office/officeart/2008/layout/LinedList"/>
    <dgm:cxn modelId="{47B30023-104D-42CC-BD83-A8E190A02426}" type="presParOf" srcId="{A0446A67-2D55-4AEE-B2CD-5CBE76EF8F77}" destId="{DF98A514-C793-4022-BE9A-F9CA186FE229}" srcOrd="1" destOrd="0" presId="urn:microsoft.com/office/officeart/2008/layout/LinedList"/>
    <dgm:cxn modelId="{E19B9778-4C13-4C30-9927-8D55F296112C}" type="presParOf" srcId="{4BFA68B1-66AB-45EC-84B2-AD5AC1F5BE1E}" destId="{196D91EB-A478-4143-9006-01BA71605AF7}" srcOrd="6" destOrd="0" presId="urn:microsoft.com/office/officeart/2008/layout/LinedList"/>
    <dgm:cxn modelId="{16765963-0D17-4915-BA30-1B79C7011B05}" type="presParOf" srcId="{4BFA68B1-66AB-45EC-84B2-AD5AC1F5BE1E}" destId="{566CBE55-887C-4B5B-B2B8-FE447FDFE282}" srcOrd="7" destOrd="0" presId="urn:microsoft.com/office/officeart/2008/layout/LinedList"/>
    <dgm:cxn modelId="{605BDBAF-992A-430A-9D30-10BA7DF651EA}" type="presParOf" srcId="{566CBE55-887C-4B5B-B2B8-FE447FDFE282}" destId="{00F55500-E336-4ED5-908E-CA4D1F83E5A9}" srcOrd="0" destOrd="0" presId="urn:microsoft.com/office/officeart/2008/layout/LinedList"/>
    <dgm:cxn modelId="{D83B9D98-6C27-476D-A69B-68D0E4D5FFAC}" type="presParOf" srcId="{566CBE55-887C-4B5B-B2B8-FE447FDFE282}" destId="{A9B6FA71-6237-4722-80C9-2B257C1BE8C5}" srcOrd="1" destOrd="0" presId="urn:microsoft.com/office/officeart/2008/layout/LinedList"/>
    <dgm:cxn modelId="{1D347DCD-D64B-48C4-B3EF-ECFD5F0A29F9}" type="presParOf" srcId="{4BFA68B1-66AB-45EC-84B2-AD5AC1F5BE1E}" destId="{FB6CB222-F9EE-40CA-8EBD-B0528C25BA62}" srcOrd="8" destOrd="0" presId="urn:microsoft.com/office/officeart/2008/layout/LinedList"/>
    <dgm:cxn modelId="{A6AB0273-B526-48F6-A704-53A8B1728FF8}" type="presParOf" srcId="{4BFA68B1-66AB-45EC-84B2-AD5AC1F5BE1E}" destId="{9BD49601-2634-49B9-8067-A476C70F72EE}" srcOrd="9" destOrd="0" presId="urn:microsoft.com/office/officeart/2008/layout/LinedList"/>
    <dgm:cxn modelId="{A0E2C17F-A474-4F70-9917-75D3FA828797}" type="presParOf" srcId="{9BD49601-2634-49B9-8067-A476C70F72EE}" destId="{A562DAE9-553D-4C7D-A1A2-01F25A409F9C}" srcOrd="0" destOrd="0" presId="urn:microsoft.com/office/officeart/2008/layout/LinedList"/>
    <dgm:cxn modelId="{51540B92-319E-47A2-8561-B7ED9DED5A77}" type="presParOf" srcId="{9BD49601-2634-49B9-8067-A476C70F72EE}" destId="{F3D32781-3FE3-4E0A-9F26-493AFB7BCCD7}" srcOrd="1" destOrd="0" presId="urn:microsoft.com/office/officeart/2008/layout/LinedList"/>
    <dgm:cxn modelId="{C3E8D719-4386-4E3C-A0CD-A00EDE2B0D91}" type="presParOf" srcId="{4BFA68B1-66AB-45EC-84B2-AD5AC1F5BE1E}" destId="{9EA7CE00-B25E-4A2D-950E-2FA1BAA4CC9E}" srcOrd="10" destOrd="0" presId="urn:microsoft.com/office/officeart/2008/layout/LinedList"/>
    <dgm:cxn modelId="{D18EA30E-9402-4A7B-9B50-5F3519B21EA8}" type="presParOf" srcId="{4BFA68B1-66AB-45EC-84B2-AD5AC1F5BE1E}" destId="{707A28FF-B136-4C51-BC4A-67E82628813E}" srcOrd="11" destOrd="0" presId="urn:microsoft.com/office/officeart/2008/layout/LinedList"/>
    <dgm:cxn modelId="{C9AE197C-2764-4A71-AED1-AEEBF88213BC}" type="presParOf" srcId="{707A28FF-B136-4C51-BC4A-67E82628813E}" destId="{7430EBAA-3631-470E-A37B-2B9859FE3A98}" srcOrd="0" destOrd="0" presId="urn:microsoft.com/office/officeart/2008/layout/LinedList"/>
    <dgm:cxn modelId="{EDD50C26-A25C-40F7-BA75-3670A218EE14}" type="presParOf" srcId="{707A28FF-B136-4C51-BC4A-67E82628813E}" destId="{FC3F5BB3-BCC3-43CF-945F-AF11000D085D}" srcOrd="1" destOrd="0" presId="urn:microsoft.com/office/officeart/2008/layout/LinedList"/>
    <dgm:cxn modelId="{3BB7FBDF-7EA8-49D2-B1F5-79B29347CE18}" type="presParOf" srcId="{4BFA68B1-66AB-45EC-84B2-AD5AC1F5BE1E}" destId="{9CD10BB8-971A-4769-8A79-B21409578360}" srcOrd="12" destOrd="0" presId="urn:microsoft.com/office/officeart/2008/layout/LinedList"/>
    <dgm:cxn modelId="{3A53A2A1-C0C0-4512-A545-452E84214EA1}" type="presParOf" srcId="{4BFA68B1-66AB-45EC-84B2-AD5AC1F5BE1E}" destId="{B95C7702-4CD0-4030-97FE-0548E5CB2346}" srcOrd="13" destOrd="0" presId="urn:microsoft.com/office/officeart/2008/layout/LinedList"/>
    <dgm:cxn modelId="{A9BC1558-F582-4AB3-94BF-E535EE337199}" type="presParOf" srcId="{B95C7702-4CD0-4030-97FE-0548E5CB2346}" destId="{8A3EDDD9-AAE5-40EC-9241-9241EBBF9781}" srcOrd="0" destOrd="0" presId="urn:microsoft.com/office/officeart/2008/layout/LinedList"/>
    <dgm:cxn modelId="{6C42B67A-3459-4387-B4D2-4FC8A13A54E8}" type="presParOf" srcId="{B95C7702-4CD0-4030-97FE-0548E5CB2346}" destId="{E1E5D659-1737-457F-B06C-33BC27D2EEB7}" srcOrd="1" destOrd="0" presId="urn:microsoft.com/office/officeart/2008/layout/LinedList"/>
    <dgm:cxn modelId="{A9D1E7B1-BA56-492D-9C0E-0F90D359055A}" type="presParOf" srcId="{4BFA68B1-66AB-45EC-84B2-AD5AC1F5BE1E}" destId="{3B8B528E-0080-4CF5-884C-C71BB833731F}" srcOrd="14" destOrd="0" presId="urn:microsoft.com/office/officeart/2008/layout/LinedList"/>
    <dgm:cxn modelId="{0899178A-DB08-4622-9B4C-04DABB87824B}" type="presParOf" srcId="{4BFA68B1-66AB-45EC-84B2-AD5AC1F5BE1E}" destId="{2C9552E2-7279-41AC-B5AD-592F6B624E95}" srcOrd="15" destOrd="0" presId="urn:microsoft.com/office/officeart/2008/layout/LinedList"/>
    <dgm:cxn modelId="{BDFD0B08-BE62-45C3-9D08-A1BEC5EAA44D}" type="presParOf" srcId="{2C9552E2-7279-41AC-B5AD-592F6B624E95}" destId="{9D173FD9-4109-4242-B331-6545B2F32A69}" srcOrd="0" destOrd="0" presId="urn:microsoft.com/office/officeart/2008/layout/LinedList"/>
    <dgm:cxn modelId="{1CB8B08F-CF6D-4659-9ED9-6E104946DD93}" type="presParOf" srcId="{2C9552E2-7279-41AC-B5AD-592F6B624E95}" destId="{9FDE7664-1882-4D5F-AC8B-D90C228CCDCE}" srcOrd="1" destOrd="0" presId="urn:microsoft.com/office/officeart/2008/layout/LinedList"/>
    <dgm:cxn modelId="{DB30A89C-CC0B-49FC-AE8F-D0E4B5086DAF}" type="presParOf" srcId="{4BFA68B1-66AB-45EC-84B2-AD5AC1F5BE1E}" destId="{351FC0BC-6EDB-4310-93DE-F97B90CC5F4A}" srcOrd="16" destOrd="0" presId="urn:microsoft.com/office/officeart/2008/layout/LinedList"/>
    <dgm:cxn modelId="{1735F4A5-3467-4CD6-9B06-F87DF499F7CE}" type="presParOf" srcId="{4BFA68B1-66AB-45EC-84B2-AD5AC1F5BE1E}" destId="{5D2F9233-9E2A-41F4-AAA3-6746E34E212B}" srcOrd="17" destOrd="0" presId="urn:microsoft.com/office/officeart/2008/layout/LinedList"/>
    <dgm:cxn modelId="{7D1E46C1-94B2-4201-B178-153ED57165E5}" type="presParOf" srcId="{5D2F9233-9E2A-41F4-AAA3-6746E34E212B}" destId="{ACA7F58E-15B4-4A89-8BF5-56C568E3D245}" srcOrd="0" destOrd="0" presId="urn:microsoft.com/office/officeart/2008/layout/LinedList"/>
    <dgm:cxn modelId="{C3025DE8-1600-4691-81C7-83BC6E87F36E}" type="presParOf" srcId="{5D2F9233-9E2A-41F4-AAA3-6746E34E212B}" destId="{4C7E3392-1B63-4521-8420-027CCD017643}" srcOrd="1" destOrd="0" presId="urn:microsoft.com/office/officeart/2008/layout/LinedList"/>
    <dgm:cxn modelId="{828669C3-DEB3-44AD-B1FE-CF7150F3B22E}" type="presParOf" srcId="{4BFA68B1-66AB-45EC-84B2-AD5AC1F5BE1E}" destId="{24647C6C-7766-474A-9E57-33471566ACFD}" srcOrd="18" destOrd="0" presId="urn:microsoft.com/office/officeart/2008/layout/LinedList"/>
    <dgm:cxn modelId="{B834CCC4-269B-4D5F-82F4-F21022FD14E6}" type="presParOf" srcId="{4BFA68B1-66AB-45EC-84B2-AD5AC1F5BE1E}" destId="{79684BED-6138-4257-9061-92CB00EDA54D}" srcOrd="19" destOrd="0" presId="urn:microsoft.com/office/officeart/2008/layout/LinedList"/>
    <dgm:cxn modelId="{11153BDD-32EF-4FF5-A42E-4064C9DF5B62}" type="presParOf" srcId="{79684BED-6138-4257-9061-92CB00EDA54D}" destId="{43A629BC-72DD-42B2-BF37-519521255E5E}" srcOrd="0" destOrd="0" presId="urn:microsoft.com/office/officeart/2008/layout/LinedList"/>
    <dgm:cxn modelId="{7AF5F711-88EC-46B8-84E9-CC58E9042A86}" type="presParOf" srcId="{79684BED-6138-4257-9061-92CB00EDA54D}" destId="{0CA4451F-6488-41C5-A1CA-BE4A30DC7E08}" srcOrd="1" destOrd="0" presId="urn:microsoft.com/office/officeart/2008/layout/LinedList"/>
    <dgm:cxn modelId="{0AABA577-30A7-4C28-868E-89345CC8DF31}" type="presParOf" srcId="{4BFA68B1-66AB-45EC-84B2-AD5AC1F5BE1E}" destId="{C166F852-32E6-4004-929C-28443ABC3F4C}" srcOrd="20" destOrd="0" presId="urn:microsoft.com/office/officeart/2008/layout/LinedList"/>
    <dgm:cxn modelId="{5D84C617-A1BD-4348-A058-3B1A171FCBC0}" type="presParOf" srcId="{4BFA68B1-66AB-45EC-84B2-AD5AC1F5BE1E}" destId="{15D18ED7-8BFA-43C1-B560-5D338FBCD8C6}" srcOrd="21" destOrd="0" presId="urn:microsoft.com/office/officeart/2008/layout/LinedList"/>
    <dgm:cxn modelId="{EEC759BE-7CDA-486F-8C46-C1FD75632C5F}" type="presParOf" srcId="{15D18ED7-8BFA-43C1-B560-5D338FBCD8C6}" destId="{1BA54890-A54D-476F-93FF-41DD8DF2DC83}" srcOrd="0" destOrd="0" presId="urn:microsoft.com/office/officeart/2008/layout/LinedList"/>
    <dgm:cxn modelId="{432F162B-9679-4025-8A89-BA294C625D0D}" type="presParOf" srcId="{15D18ED7-8BFA-43C1-B560-5D338FBCD8C6}" destId="{ECDCB500-6FFA-43E9-8A6F-C0650C1C6150}" srcOrd="1" destOrd="0" presId="urn:microsoft.com/office/officeart/2008/layout/LinedList"/>
    <dgm:cxn modelId="{D2B5CC42-C759-4AEE-B091-C30198DDFD71}" type="presParOf" srcId="{4BFA68B1-66AB-45EC-84B2-AD5AC1F5BE1E}" destId="{E90F52E7-78E1-41DF-9CAD-DD2F15D0307A}" srcOrd="22" destOrd="0" presId="urn:microsoft.com/office/officeart/2008/layout/LinedList"/>
    <dgm:cxn modelId="{D1C77E0F-54E2-40DA-AF75-FFEC5F148635}" type="presParOf" srcId="{4BFA68B1-66AB-45EC-84B2-AD5AC1F5BE1E}" destId="{DF5882A3-E8A6-4AE8-BBB5-DC0331CF9D95}" srcOrd="23" destOrd="0" presId="urn:microsoft.com/office/officeart/2008/layout/LinedList"/>
    <dgm:cxn modelId="{A84DB003-0E51-4AD4-8EEA-EE00D8ECB346}" type="presParOf" srcId="{DF5882A3-E8A6-4AE8-BBB5-DC0331CF9D95}" destId="{F4872B4B-C980-4BE9-ADFD-528D92599108}" srcOrd="0" destOrd="0" presId="urn:microsoft.com/office/officeart/2008/layout/LinedList"/>
    <dgm:cxn modelId="{560FAE28-C42C-47DE-BA95-5EBE5B6F8BFF}" type="presParOf" srcId="{DF5882A3-E8A6-4AE8-BBB5-DC0331CF9D95}" destId="{495A3689-CBB3-4956-9A24-90074CB4D121}" srcOrd="1" destOrd="0" presId="urn:microsoft.com/office/officeart/2008/layout/LinedList"/>
    <dgm:cxn modelId="{8746FAC5-F897-4C7A-906C-218B9084ADBB}" type="presParOf" srcId="{4BFA68B1-66AB-45EC-84B2-AD5AC1F5BE1E}" destId="{90CD94F1-13E9-4415-B2F6-F9A2A6EB59AE}" srcOrd="24" destOrd="0" presId="urn:microsoft.com/office/officeart/2008/layout/LinedList"/>
    <dgm:cxn modelId="{8D91929F-09F9-43D5-AFB0-E696D0CA2A3B}" type="presParOf" srcId="{4BFA68B1-66AB-45EC-84B2-AD5AC1F5BE1E}" destId="{BB39FF18-280E-4E97-8C66-11DC77349CEB}" srcOrd="25" destOrd="0" presId="urn:microsoft.com/office/officeart/2008/layout/LinedList"/>
    <dgm:cxn modelId="{2973F70E-A619-4739-835E-0C2B18E7C478}" type="presParOf" srcId="{BB39FF18-280E-4E97-8C66-11DC77349CEB}" destId="{37E603DC-31C5-4329-AFFF-D9218553010D}" srcOrd="0" destOrd="0" presId="urn:microsoft.com/office/officeart/2008/layout/LinedList"/>
    <dgm:cxn modelId="{8965A85D-5762-4EC1-9F3D-6E4A973E5FA4}" type="presParOf" srcId="{BB39FF18-280E-4E97-8C66-11DC77349CEB}" destId="{C17B0BBF-B036-4845-9CF9-148A5148AC74}" srcOrd="1" destOrd="0" presId="urn:microsoft.com/office/officeart/2008/layout/LinedList"/>
    <dgm:cxn modelId="{ED7240F8-9DD3-4714-A9A7-0630C5AE7BA9}" type="presParOf" srcId="{4BFA68B1-66AB-45EC-84B2-AD5AC1F5BE1E}" destId="{CD807612-A2BE-4C97-998A-2DE1B6073408}" srcOrd="26" destOrd="0" presId="urn:microsoft.com/office/officeart/2008/layout/LinedList"/>
    <dgm:cxn modelId="{F57CBC21-556C-4577-97DA-0F1A7E418D94}" type="presParOf" srcId="{4BFA68B1-66AB-45EC-84B2-AD5AC1F5BE1E}" destId="{B31495E0-D6BC-4520-B4EF-D677F6AFCC11}" srcOrd="27" destOrd="0" presId="urn:microsoft.com/office/officeart/2008/layout/LinedList"/>
    <dgm:cxn modelId="{7D9E490E-C3E9-4882-9C54-6BD99BE33CD4}" type="presParOf" srcId="{B31495E0-D6BC-4520-B4EF-D677F6AFCC11}" destId="{ECF31AA6-F745-427A-A419-C2C5B13C8DA0}" srcOrd="0" destOrd="0" presId="urn:microsoft.com/office/officeart/2008/layout/LinedList"/>
    <dgm:cxn modelId="{F308D2EE-B23D-41E3-B429-91A92B1AAE68}" type="presParOf" srcId="{B31495E0-D6BC-4520-B4EF-D677F6AFCC11}" destId="{60D9C786-9280-4FF7-AC54-0E4CA9BCB505}" srcOrd="1" destOrd="0" presId="urn:microsoft.com/office/officeart/2008/layout/LinedList"/>
    <dgm:cxn modelId="{97859B0C-C622-493A-81B2-64710BBA8AEB}" type="presParOf" srcId="{4BFA68B1-66AB-45EC-84B2-AD5AC1F5BE1E}" destId="{0619C1D3-5764-4486-99E3-1FE4A5F38718}" srcOrd="28" destOrd="0" presId="urn:microsoft.com/office/officeart/2008/layout/LinedList"/>
    <dgm:cxn modelId="{53043309-0440-48FA-A086-EBF8BABED114}" type="presParOf" srcId="{4BFA68B1-66AB-45EC-84B2-AD5AC1F5BE1E}" destId="{E196FC75-B472-4DF0-AA3E-C4C8EC079F25}" srcOrd="29" destOrd="0" presId="urn:microsoft.com/office/officeart/2008/layout/LinedList"/>
    <dgm:cxn modelId="{BC6AAD32-2981-4712-8B45-F7B89110B870}" type="presParOf" srcId="{E196FC75-B472-4DF0-AA3E-C4C8EC079F25}" destId="{218EA5A7-95AA-44A4-B981-114E42EF0036}" srcOrd="0" destOrd="0" presId="urn:microsoft.com/office/officeart/2008/layout/LinedList"/>
    <dgm:cxn modelId="{9C004E93-F7C1-4099-841F-A83288EC9B53}" type="presParOf" srcId="{E196FC75-B472-4DF0-AA3E-C4C8EC079F25}" destId="{16A0C60B-46F7-401B-A9C5-9D8C8057462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20775F7-B297-4631-A41B-A5335EAFA060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2BCF07F-D460-4386-B145-7F2F0542C2C3}">
      <dgm:prSet/>
      <dgm:spPr/>
      <dgm:t>
        <a:bodyPr/>
        <a:lstStyle/>
        <a:p>
          <a:r>
            <a:rPr lang="en-US"/>
            <a:t>Berisi tentang pertanyaan terkait dengan rancangan yang akan dibuat </a:t>
          </a:r>
        </a:p>
      </dgm:t>
    </dgm:pt>
    <dgm:pt modelId="{6624A9EB-6830-4F15-8F08-FDFC8E9E1C0F}" type="parTrans" cxnId="{5FAEE05A-8538-49B9-BD6C-EDA6557A3D9A}">
      <dgm:prSet/>
      <dgm:spPr/>
      <dgm:t>
        <a:bodyPr/>
        <a:lstStyle/>
        <a:p>
          <a:endParaRPr lang="en-US"/>
        </a:p>
      </dgm:t>
    </dgm:pt>
    <dgm:pt modelId="{C074A59C-2C2B-4068-96FF-30A5BF1809F4}" type="sibTrans" cxnId="{5FAEE05A-8538-49B9-BD6C-EDA6557A3D9A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23D08621-AEE2-4483-95FB-39C65AF040F6}">
      <dgm:prSet/>
      <dgm:spPr/>
      <dgm:t>
        <a:bodyPr/>
        <a:lstStyle/>
        <a:p>
          <a:r>
            <a:rPr lang="en-US"/>
            <a:t>Rumusan masalah di buat dalam kalimat tanya </a:t>
          </a:r>
        </a:p>
      </dgm:t>
    </dgm:pt>
    <dgm:pt modelId="{18D506A7-1067-44A5-9E6A-B058068F1952}" type="parTrans" cxnId="{82BCB916-C508-4CFA-871A-9FB99A3BE3E0}">
      <dgm:prSet/>
      <dgm:spPr/>
      <dgm:t>
        <a:bodyPr/>
        <a:lstStyle/>
        <a:p>
          <a:endParaRPr lang="en-US"/>
        </a:p>
      </dgm:t>
    </dgm:pt>
    <dgm:pt modelId="{1A3727E1-1E1F-4850-A8A7-6E18C8637DF6}" type="sibTrans" cxnId="{82BCB916-C508-4CFA-871A-9FB99A3BE3E0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0D2D12E4-2814-4629-AE50-2F5F0E863B94}">
      <dgm:prSet/>
      <dgm:spPr/>
      <dgm:t>
        <a:bodyPr/>
        <a:lstStyle/>
        <a:p>
          <a:r>
            <a:rPr lang="en-US" dirty="0" err="1"/>
            <a:t>Rumusan</a:t>
          </a:r>
          <a:r>
            <a:rPr lang="en-US" dirty="0"/>
            <a:t> </a:t>
          </a:r>
          <a:r>
            <a:rPr lang="en-US" dirty="0" err="1"/>
            <a:t>masalah</a:t>
          </a:r>
          <a:r>
            <a:rPr lang="en-US" dirty="0"/>
            <a:t> </a:t>
          </a:r>
          <a:r>
            <a:rPr lang="en-US" dirty="0" err="1"/>
            <a:t>sebanyak</a:t>
          </a:r>
          <a:r>
            <a:rPr lang="en-US" dirty="0"/>
            <a:t> minimal 2(dua) </a:t>
          </a:r>
          <a:r>
            <a:rPr lang="en-US" dirty="0" err="1"/>
            <a:t>hal</a:t>
          </a:r>
          <a:r>
            <a:rPr lang="en-US" dirty="0"/>
            <a:t> </a:t>
          </a:r>
          <a:r>
            <a:rPr lang="en-US" dirty="0" err="1"/>
            <a:t>saja</a:t>
          </a:r>
          <a:r>
            <a:rPr lang="en-US" dirty="0"/>
            <a:t> </a:t>
          </a:r>
          <a:r>
            <a:rPr lang="en-US" dirty="0" err="1"/>
            <a:t>atau</a:t>
          </a:r>
          <a:r>
            <a:rPr lang="en-US" dirty="0"/>
            <a:t> </a:t>
          </a:r>
          <a:r>
            <a:rPr lang="en-US" dirty="0" err="1"/>
            <a:t>maksimal</a:t>
          </a:r>
          <a:r>
            <a:rPr lang="en-US" dirty="0"/>
            <a:t> 3 (</a:t>
          </a:r>
          <a:r>
            <a:rPr lang="en-US" dirty="0" err="1"/>
            <a:t>tiga</a:t>
          </a:r>
          <a:r>
            <a:rPr lang="en-US" dirty="0"/>
            <a:t>) </a:t>
          </a:r>
          <a:r>
            <a:rPr lang="en-US" dirty="0" err="1"/>
            <a:t>rumusan</a:t>
          </a:r>
          <a:r>
            <a:rPr lang="en-US" dirty="0"/>
            <a:t> </a:t>
          </a:r>
          <a:r>
            <a:rPr lang="en-US" dirty="0" err="1"/>
            <a:t>masalah</a:t>
          </a:r>
          <a:r>
            <a:rPr lang="en-US" dirty="0"/>
            <a:t>. </a:t>
          </a:r>
          <a:r>
            <a:rPr lang="en-US" dirty="0" err="1"/>
            <a:t>Rumusan</a:t>
          </a:r>
          <a:r>
            <a:rPr lang="en-US" dirty="0"/>
            <a:t> </a:t>
          </a:r>
          <a:r>
            <a:rPr lang="en-US" dirty="0" err="1"/>
            <a:t>masalah</a:t>
          </a:r>
          <a:r>
            <a:rPr lang="en-US" dirty="0"/>
            <a:t> yang </a:t>
          </a:r>
          <a:r>
            <a:rPr lang="en-US" dirty="0" err="1"/>
            <a:t>terlalu</a:t>
          </a:r>
          <a:r>
            <a:rPr lang="en-US" dirty="0"/>
            <a:t> </a:t>
          </a:r>
          <a:r>
            <a:rPr lang="en-US" dirty="0" err="1"/>
            <a:t>banyak</a:t>
          </a:r>
          <a:r>
            <a:rPr lang="en-US" dirty="0"/>
            <a:t> juga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akan</a:t>
          </a:r>
          <a:r>
            <a:rPr lang="en-US" dirty="0"/>
            <a:t> optimal </a:t>
          </a:r>
          <a:r>
            <a:rPr lang="en-US" dirty="0" err="1"/>
            <a:t>karena</a:t>
          </a:r>
          <a:r>
            <a:rPr lang="en-US" dirty="0"/>
            <a:t> </a:t>
          </a:r>
          <a:r>
            <a:rPr lang="en-US" dirty="0" err="1"/>
            <a:t>akan</a:t>
          </a:r>
          <a:r>
            <a:rPr lang="en-US" dirty="0"/>
            <a:t> </a:t>
          </a:r>
          <a:r>
            <a:rPr lang="en-US" dirty="0" err="1"/>
            <a:t>banyak</a:t>
          </a:r>
          <a:r>
            <a:rPr lang="en-US" dirty="0"/>
            <a:t> </a:t>
          </a:r>
          <a:r>
            <a:rPr lang="en-US" dirty="0" err="1"/>
            <a:t>persoalan</a:t>
          </a:r>
          <a:r>
            <a:rPr lang="en-US" dirty="0"/>
            <a:t> yang </a:t>
          </a:r>
          <a:r>
            <a:rPr lang="en-US" dirty="0" err="1"/>
            <a:t>harus</a:t>
          </a:r>
          <a:r>
            <a:rPr lang="en-US" dirty="0"/>
            <a:t> </a:t>
          </a:r>
          <a:r>
            <a:rPr lang="en-US" dirty="0" err="1"/>
            <a:t>anda</a:t>
          </a:r>
          <a:r>
            <a:rPr lang="en-US" dirty="0"/>
            <a:t> </a:t>
          </a:r>
          <a:r>
            <a:rPr lang="en-US" dirty="0" err="1"/>
            <a:t>selesaikan</a:t>
          </a:r>
          <a:endParaRPr lang="en-US" dirty="0"/>
        </a:p>
      </dgm:t>
    </dgm:pt>
    <dgm:pt modelId="{876E0DFC-78AC-4C0A-B681-F132046DFF7D}" type="parTrans" cxnId="{2C31B768-9068-4760-8414-081974559C55}">
      <dgm:prSet/>
      <dgm:spPr/>
      <dgm:t>
        <a:bodyPr/>
        <a:lstStyle/>
        <a:p>
          <a:endParaRPr lang="en-US"/>
        </a:p>
      </dgm:t>
    </dgm:pt>
    <dgm:pt modelId="{6FB4EFD2-60BC-4D86-AB73-D24B3F6A8A6C}" type="sibTrans" cxnId="{2C31B768-9068-4760-8414-081974559C55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6205E04E-0D9A-4DBE-BF8B-CD8105C683E9}" type="pres">
      <dgm:prSet presAssocID="{820775F7-B297-4631-A41B-A5335EAFA060}" presName="Name0" presStyleCnt="0">
        <dgm:presLayoutVars>
          <dgm:animLvl val="lvl"/>
          <dgm:resizeHandles val="exact"/>
        </dgm:presLayoutVars>
      </dgm:prSet>
      <dgm:spPr/>
    </dgm:pt>
    <dgm:pt modelId="{FBF5FA55-8A62-45F9-88B5-98060129858C}" type="pres">
      <dgm:prSet presAssocID="{B2BCF07F-D460-4386-B145-7F2F0542C2C3}" presName="compositeNode" presStyleCnt="0">
        <dgm:presLayoutVars>
          <dgm:bulletEnabled val="1"/>
        </dgm:presLayoutVars>
      </dgm:prSet>
      <dgm:spPr/>
    </dgm:pt>
    <dgm:pt modelId="{1EA9E4C2-F292-41E2-86C4-29ACB10B01B1}" type="pres">
      <dgm:prSet presAssocID="{B2BCF07F-D460-4386-B145-7F2F0542C2C3}" presName="bgRect" presStyleLbl="alignNode1" presStyleIdx="0" presStyleCnt="3"/>
      <dgm:spPr/>
    </dgm:pt>
    <dgm:pt modelId="{D1F0F2D7-399A-4478-B9C9-E45193645308}" type="pres">
      <dgm:prSet presAssocID="{C074A59C-2C2B-4068-96FF-30A5BF1809F4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C6581CF6-2F60-48C5-A008-906C390EE153}" type="pres">
      <dgm:prSet presAssocID="{B2BCF07F-D460-4386-B145-7F2F0542C2C3}" presName="nodeRect" presStyleLbl="alignNode1" presStyleIdx="0" presStyleCnt="3">
        <dgm:presLayoutVars>
          <dgm:bulletEnabled val="1"/>
        </dgm:presLayoutVars>
      </dgm:prSet>
      <dgm:spPr/>
    </dgm:pt>
    <dgm:pt modelId="{7538C447-8BD1-41E7-A81B-562829DD4A9E}" type="pres">
      <dgm:prSet presAssocID="{C074A59C-2C2B-4068-96FF-30A5BF1809F4}" presName="sibTrans" presStyleCnt="0"/>
      <dgm:spPr/>
    </dgm:pt>
    <dgm:pt modelId="{E48AC201-064A-4F9C-93F4-A46A4666F1EB}" type="pres">
      <dgm:prSet presAssocID="{23D08621-AEE2-4483-95FB-39C65AF040F6}" presName="compositeNode" presStyleCnt="0">
        <dgm:presLayoutVars>
          <dgm:bulletEnabled val="1"/>
        </dgm:presLayoutVars>
      </dgm:prSet>
      <dgm:spPr/>
    </dgm:pt>
    <dgm:pt modelId="{156D0FC7-F00C-4D26-8DEE-D93E85D950F2}" type="pres">
      <dgm:prSet presAssocID="{23D08621-AEE2-4483-95FB-39C65AF040F6}" presName="bgRect" presStyleLbl="alignNode1" presStyleIdx="1" presStyleCnt="3"/>
      <dgm:spPr/>
    </dgm:pt>
    <dgm:pt modelId="{84CBC36C-4E6C-4969-86D3-FCAFC658FA55}" type="pres">
      <dgm:prSet presAssocID="{1A3727E1-1E1F-4850-A8A7-6E18C8637DF6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EB94CD48-1D56-48CF-8537-7FE86FFA08F4}" type="pres">
      <dgm:prSet presAssocID="{23D08621-AEE2-4483-95FB-39C65AF040F6}" presName="nodeRect" presStyleLbl="alignNode1" presStyleIdx="1" presStyleCnt="3">
        <dgm:presLayoutVars>
          <dgm:bulletEnabled val="1"/>
        </dgm:presLayoutVars>
      </dgm:prSet>
      <dgm:spPr/>
    </dgm:pt>
    <dgm:pt modelId="{F12D9360-683A-4593-8C62-A05C59480F25}" type="pres">
      <dgm:prSet presAssocID="{1A3727E1-1E1F-4850-A8A7-6E18C8637DF6}" presName="sibTrans" presStyleCnt="0"/>
      <dgm:spPr/>
    </dgm:pt>
    <dgm:pt modelId="{21165F48-C7E3-48AA-8DC4-25D1B4FD1651}" type="pres">
      <dgm:prSet presAssocID="{0D2D12E4-2814-4629-AE50-2F5F0E863B94}" presName="compositeNode" presStyleCnt="0">
        <dgm:presLayoutVars>
          <dgm:bulletEnabled val="1"/>
        </dgm:presLayoutVars>
      </dgm:prSet>
      <dgm:spPr/>
    </dgm:pt>
    <dgm:pt modelId="{B453C05B-773F-44D6-9FC6-A761249AA342}" type="pres">
      <dgm:prSet presAssocID="{0D2D12E4-2814-4629-AE50-2F5F0E863B94}" presName="bgRect" presStyleLbl="alignNode1" presStyleIdx="2" presStyleCnt="3"/>
      <dgm:spPr/>
    </dgm:pt>
    <dgm:pt modelId="{1B26AEEF-55F9-4863-96F2-5F625B71B983}" type="pres">
      <dgm:prSet presAssocID="{6FB4EFD2-60BC-4D86-AB73-D24B3F6A8A6C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FA3950EB-1004-49A3-95C8-2B93225F49EE}" type="pres">
      <dgm:prSet presAssocID="{0D2D12E4-2814-4629-AE50-2F5F0E863B94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4686500B-EF3B-4AD7-B0F5-3EB6C77EB79C}" type="presOf" srcId="{1A3727E1-1E1F-4850-A8A7-6E18C8637DF6}" destId="{84CBC36C-4E6C-4969-86D3-FCAFC658FA55}" srcOrd="0" destOrd="0" presId="urn:microsoft.com/office/officeart/2016/7/layout/LinearBlockProcessNumbered"/>
    <dgm:cxn modelId="{82BCB916-C508-4CFA-871A-9FB99A3BE3E0}" srcId="{820775F7-B297-4631-A41B-A5335EAFA060}" destId="{23D08621-AEE2-4483-95FB-39C65AF040F6}" srcOrd="1" destOrd="0" parTransId="{18D506A7-1067-44A5-9E6A-B058068F1952}" sibTransId="{1A3727E1-1E1F-4850-A8A7-6E18C8637DF6}"/>
    <dgm:cxn modelId="{DA81BA21-E099-4C47-B75E-954358BC8764}" type="presOf" srcId="{0D2D12E4-2814-4629-AE50-2F5F0E863B94}" destId="{FA3950EB-1004-49A3-95C8-2B93225F49EE}" srcOrd="1" destOrd="0" presId="urn:microsoft.com/office/officeart/2016/7/layout/LinearBlockProcessNumbered"/>
    <dgm:cxn modelId="{F30B132E-A07F-4835-8345-A08B7A6AAC75}" type="presOf" srcId="{B2BCF07F-D460-4386-B145-7F2F0542C2C3}" destId="{1EA9E4C2-F292-41E2-86C4-29ACB10B01B1}" srcOrd="0" destOrd="0" presId="urn:microsoft.com/office/officeart/2016/7/layout/LinearBlockProcessNumbered"/>
    <dgm:cxn modelId="{BBA59C40-09D1-4978-A0C0-576A4824E405}" type="presOf" srcId="{C074A59C-2C2B-4068-96FF-30A5BF1809F4}" destId="{D1F0F2D7-399A-4478-B9C9-E45193645308}" srcOrd="0" destOrd="0" presId="urn:microsoft.com/office/officeart/2016/7/layout/LinearBlockProcessNumbered"/>
    <dgm:cxn modelId="{2C31B768-9068-4760-8414-081974559C55}" srcId="{820775F7-B297-4631-A41B-A5335EAFA060}" destId="{0D2D12E4-2814-4629-AE50-2F5F0E863B94}" srcOrd="2" destOrd="0" parTransId="{876E0DFC-78AC-4C0A-B681-F132046DFF7D}" sibTransId="{6FB4EFD2-60BC-4D86-AB73-D24B3F6A8A6C}"/>
    <dgm:cxn modelId="{EA9CC471-CFD0-49DD-BCB5-86F5A03CCDED}" type="presOf" srcId="{23D08621-AEE2-4483-95FB-39C65AF040F6}" destId="{EB94CD48-1D56-48CF-8537-7FE86FFA08F4}" srcOrd="1" destOrd="0" presId="urn:microsoft.com/office/officeart/2016/7/layout/LinearBlockProcessNumbered"/>
    <dgm:cxn modelId="{97927678-1929-4CEA-97A8-57B22788FB47}" type="presOf" srcId="{820775F7-B297-4631-A41B-A5335EAFA060}" destId="{6205E04E-0D9A-4DBE-BF8B-CD8105C683E9}" srcOrd="0" destOrd="0" presId="urn:microsoft.com/office/officeart/2016/7/layout/LinearBlockProcessNumbered"/>
    <dgm:cxn modelId="{5FAEE05A-8538-49B9-BD6C-EDA6557A3D9A}" srcId="{820775F7-B297-4631-A41B-A5335EAFA060}" destId="{B2BCF07F-D460-4386-B145-7F2F0542C2C3}" srcOrd="0" destOrd="0" parTransId="{6624A9EB-6830-4F15-8F08-FDFC8E9E1C0F}" sibTransId="{C074A59C-2C2B-4068-96FF-30A5BF1809F4}"/>
    <dgm:cxn modelId="{E036498F-9424-4D20-A733-C62AB6161B37}" type="presOf" srcId="{B2BCF07F-D460-4386-B145-7F2F0542C2C3}" destId="{C6581CF6-2F60-48C5-A008-906C390EE153}" srcOrd="1" destOrd="0" presId="urn:microsoft.com/office/officeart/2016/7/layout/LinearBlockProcessNumbered"/>
    <dgm:cxn modelId="{73A943AB-301F-468E-89E0-F2F18E347A83}" type="presOf" srcId="{6FB4EFD2-60BC-4D86-AB73-D24B3F6A8A6C}" destId="{1B26AEEF-55F9-4863-96F2-5F625B71B983}" srcOrd="0" destOrd="0" presId="urn:microsoft.com/office/officeart/2016/7/layout/LinearBlockProcessNumbered"/>
    <dgm:cxn modelId="{15EA56BE-122C-4B77-A852-E5BA645086E6}" type="presOf" srcId="{0D2D12E4-2814-4629-AE50-2F5F0E863B94}" destId="{B453C05B-773F-44D6-9FC6-A761249AA342}" srcOrd="0" destOrd="0" presId="urn:microsoft.com/office/officeart/2016/7/layout/LinearBlockProcessNumbered"/>
    <dgm:cxn modelId="{9F0440FC-350B-4A0E-A89A-950E2DB065E1}" type="presOf" srcId="{23D08621-AEE2-4483-95FB-39C65AF040F6}" destId="{156D0FC7-F00C-4D26-8DEE-D93E85D950F2}" srcOrd="0" destOrd="0" presId="urn:microsoft.com/office/officeart/2016/7/layout/LinearBlockProcessNumbered"/>
    <dgm:cxn modelId="{C9DCFB86-4F8B-4878-AE8B-5FCA869ED60B}" type="presParOf" srcId="{6205E04E-0D9A-4DBE-BF8B-CD8105C683E9}" destId="{FBF5FA55-8A62-45F9-88B5-98060129858C}" srcOrd="0" destOrd="0" presId="urn:microsoft.com/office/officeart/2016/7/layout/LinearBlockProcessNumbered"/>
    <dgm:cxn modelId="{E63D347B-2895-41D4-9E70-39E836958190}" type="presParOf" srcId="{FBF5FA55-8A62-45F9-88B5-98060129858C}" destId="{1EA9E4C2-F292-41E2-86C4-29ACB10B01B1}" srcOrd="0" destOrd="0" presId="urn:microsoft.com/office/officeart/2016/7/layout/LinearBlockProcessNumbered"/>
    <dgm:cxn modelId="{1075D0BF-8C9B-4245-9AA1-D4434ADA7A5F}" type="presParOf" srcId="{FBF5FA55-8A62-45F9-88B5-98060129858C}" destId="{D1F0F2D7-399A-4478-B9C9-E45193645308}" srcOrd="1" destOrd="0" presId="urn:microsoft.com/office/officeart/2016/7/layout/LinearBlockProcessNumbered"/>
    <dgm:cxn modelId="{553D57FD-0074-4BAF-8BA5-C46FD210D6C6}" type="presParOf" srcId="{FBF5FA55-8A62-45F9-88B5-98060129858C}" destId="{C6581CF6-2F60-48C5-A008-906C390EE153}" srcOrd="2" destOrd="0" presId="urn:microsoft.com/office/officeart/2016/7/layout/LinearBlockProcessNumbered"/>
    <dgm:cxn modelId="{191362B3-083B-446D-98FE-7B7DB6895C38}" type="presParOf" srcId="{6205E04E-0D9A-4DBE-BF8B-CD8105C683E9}" destId="{7538C447-8BD1-41E7-A81B-562829DD4A9E}" srcOrd="1" destOrd="0" presId="urn:microsoft.com/office/officeart/2016/7/layout/LinearBlockProcessNumbered"/>
    <dgm:cxn modelId="{FDDC0C32-FA6E-42B2-B797-E85E67CFBB57}" type="presParOf" srcId="{6205E04E-0D9A-4DBE-BF8B-CD8105C683E9}" destId="{E48AC201-064A-4F9C-93F4-A46A4666F1EB}" srcOrd="2" destOrd="0" presId="urn:microsoft.com/office/officeart/2016/7/layout/LinearBlockProcessNumbered"/>
    <dgm:cxn modelId="{A2C8FBF2-B830-4C17-98B7-9FE180844814}" type="presParOf" srcId="{E48AC201-064A-4F9C-93F4-A46A4666F1EB}" destId="{156D0FC7-F00C-4D26-8DEE-D93E85D950F2}" srcOrd="0" destOrd="0" presId="urn:microsoft.com/office/officeart/2016/7/layout/LinearBlockProcessNumbered"/>
    <dgm:cxn modelId="{54CC260D-4CBD-4821-80F6-BFA43C33ACD3}" type="presParOf" srcId="{E48AC201-064A-4F9C-93F4-A46A4666F1EB}" destId="{84CBC36C-4E6C-4969-86D3-FCAFC658FA55}" srcOrd="1" destOrd="0" presId="urn:microsoft.com/office/officeart/2016/7/layout/LinearBlockProcessNumbered"/>
    <dgm:cxn modelId="{797D7BEE-944F-4CF6-8F9B-D9CF655593EA}" type="presParOf" srcId="{E48AC201-064A-4F9C-93F4-A46A4666F1EB}" destId="{EB94CD48-1D56-48CF-8537-7FE86FFA08F4}" srcOrd="2" destOrd="0" presId="urn:microsoft.com/office/officeart/2016/7/layout/LinearBlockProcessNumbered"/>
    <dgm:cxn modelId="{0FE83FEF-3FFE-493E-AA29-37B86A960C71}" type="presParOf" srcId="{6205E04E-0D9A-4DBE-BF8B-CD8105C683E9}" destId="{F12D9360-683A-4593-8C62-A05C59480F25}" srcOrd="3" destOrd="0" presId="urn:microsoft.com/office/officeart/2016/7/layout/LinearBlockProcessNumbered"/>
    <dgm:cxn modelId="{67B7B0D8-A24E-48E7-88C3-02B09D713BF2}" type="presParOf" srcId="{6205E04E-0D9A-4DBE-BF8B-CD8105C683E9}" destId="{21165F48-C7E3-48AA-8DC4-25D1B4FD1651}" srcOrd="4" destOrd="0" presId="urn:microsoft.com/office/officeart/2016/7/layout/LinearBlockProcessNumbered"/>
    <dgm:cxn modelId="{79D82E79-655F-42D6-9F6F-F0BF9E64A5C5}" type="presParOf" srcId="{21165F48-C7E3-48AA-8DC4-25D1B4FD1651}" destId="{B453C05B-773F-44D6-9FC6-A761249AA342}" srcOrd="0" destOrd="0" presId="urn:microsoft.com/office/officeart/2016/7/layout/LinearBlockProcessNumbered"/>
    <dgm:cxn modelId="{F625F14F-796C-4559-9EA1-097AEC0D6497}" type="presParOf" srcId="{21165F48-C7E3-48AA-8DC4-25D1B4FD1651}" destId="{1B26AEEF-55F9-4863-96F2-5F625B71B983}" srcOrd="1" destOrd="0" presId="urn:microsoft.com/office/officeart/2016/7/layout/LinearBlockProcessNumbered"/>
    <dgm:cxn modelId="{E566DD92-48D4-4834-B0B1-1828DD2C18EB}" type="presParOf" srcId="{21165F48-C7E3-48AA-8DC4-25D1B4FD1651}" destId="{FA3950EB-1004-49A3-95C8-2B93225F49EE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BFE1661-2868-4A94-9C34-06F86496EE32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5C7ADC5F-ABBA-4EAA-9EFA-5AB03C94BD11}">
      <dgm:prSet/>
      <dgm:spPr/>
      <dgm:t>
        <a:bodyPr/>
        <a:lstStyle/>
        <a:p>
          <a:r>
            <a:rPr lang="en-US"/>
            <a:t>Ada unsur desain yang disebutkan sebagai fokus utama kajian dari riset tersebut </a:t>
          </a:r>
        </a:p>
      </dgm:t>
    </dgm:pt>
    <dgm:pt modelId="{5A8BDE3C-5E0A-4C76-8410-6F35C16F19F4}" type="parTrans" cxnId="{DD62E6E4-F048-4B44-B7A9-9CAC7641A97C}">
      <dgm:prSet/>
      <dgm:spPr/>
      <dgm:t>
        <a:bodyPr/>
        <a:lstStyle/>
        <a:p>
          <a:endParaRPr lang="en-US"/>
        </a:p>
      </dgm:t>
    </dgm:pt>
    <dgm:pt modelId="{2F994F12-8F8E-4EA9-87B5-1717B5C5E15A}" type="sibTrans" cxnId="{DD62E6E4-F048-4B44-B7A9-9CAC7641A97C}">
      <dgm:prSet/>
      <dgm:spPr/>
      <dgm:t>
        <a:bodyPr/>
        <a:lstStyle/>
        <a:p>
          <a:endParaRPr lang="en-US"/>
        </a:p>
      </dgm:t>
    </dgm:pt>
    <dgm:pt modelId="{C24D16AC-6544-42A9-B72B-99CB4AFCD1E9}">
      <dgm:prSet/>
      <dgm:spPr/>
      <dgm:t>
        <a:bodyPr/>
        <a:lstStyle/>
        <a:p>
          <a:r>
            <a:rPr lang="en-US"/>
            <a:t>Ada ruang lingkup DKV yang disebutkan serta pada media apa </a:t>
          </a:r>
        </a:p>
      </dgm:t>
    </dgm:pt>
    <dgm:pt modelId="{EDC182EF-64EF-43AD-819C-FDDDA1528B80}" type="parTrans" cxnId="{54946125-D028-4493-99E6-3FC37C9B1AEC}">
      <dgm:prSet/>
      <dgm:spPr/>
      <dgm:t>
        <a:bodyPr/>
        <a:lstStyle/>
        <a:p>
          <a:endParaRPr lang="en-US"/>
        </a:p>
      </dgm:t>
    </dgm:pt>
    <dgm:pt modelId="{A35660A8-4F46-4298-9790-B644D6A9E3AC}" type="sibTrans" cxnId="{54946125-D028-4493-99E6-3FC37C9B1AEC}">
      <dgm:prSet/>
      <dgm:spPr/>
      <dgm:t>
        <a:bodyPr/>
        <a:lstStyle/>
        <a:p>
          <a:endParaRPr lang="en-US"/>
        </a:p>
      </dgm:t>
    </dgm:pt>
    <dgm:pt modelId="{7E8657ED-F1E1-40CB-BFD8-78E37826B8E8}">
      <dgm:prSet/>
      <dgm:spPr/>
      <dgm:t>
        <a:bodyPr/>
        <a:lstStyle/>
        <a:p>
          <a:r>
            <a:rPr lang="fi-FI"/>
            <a:t>Ada Batasan waktu dan Batasan materi kajian. </a:t>
          </a:r>
          <a:endParaRPr lang="en-US"/>
        </a:p>
      </dgm:t>
    </dgm:pt>
    <dgm:pt modelId="{737AC498-D8A3-45DF-A2BB-2E45F18973F2}" type="parTrans" cxnId="{B13B747D-36EC-48FE-A820-CD57C2784528}">
      <dgm:prSet/>
      <dgm:spPr/>
      <dgm:t>
        <a:bodyPr/>
        <a:lstStyle/>
        <a:p>
          <a:endParaRPr lang="en-US"/>
        </a:p>
      </dgm:t>
    </dgm:pt>
    <dgm:pt modelId="{0C97777E-0759-4272-ACE2-4C72C0F03126}" type="sibTrans" cxnId="{B13B747D-36EC-48FE-A820-CD57C2784528}">
      <dgm:prSet/>
      <dgm:spPr/>
      <dgm:t>
        <a:bodyPr/>
        <a:lstStyle/>
        <a:p>
          <a:endParaRPr lang="en-US"/>
        </a:p>
      </dgm:t>
    </dgm:pt>
    <dgm:pt modelId="{ED73711D-E362-43E7-9A01-E360BD40F3A1}" type="pres">
      <dgm:prSet presAssocID="{5BFE1661-2868-4A94-9C34-06F86496EE32}" presName="vert0" presStyleCnt="0">
        <dgm:presLayoutVars>
          <dgm:dir/>
          <dgm:animOne val="branch"/>
          <dgm:animLvl val="lvl"/>
        </dgm:presLayoutVars>
      </dgm:prSet>
      <dgm:spPr/>
    </dgm:pt>
    <dgm:pt modelId="{D82DCF28-2235-4C17-B16C-349E71A28F5E}" type="pres">
      <dgm:prSet presAssocID="{5C7ADC5F-ABBA-4EAA-9EFA-5AB03C94BD11}" presName="thickLine" presStyleLbl="alignNode1" presStyleIdx="0" presStyleCnt="3"/>
      <dgm:spPr/>
    </dgm:pt>
    <dgm:pt modelId="{5BEF0C0D-A822-4716-9CB6-EF05F9A0935B}" type="pres">
      <dgm:prSet presAssocID="{5C7ADC5F-ABBA-4EAA-9EFA-5AB03C94BD11}" presName="horz1" presStyleCnt="0"/>
      <dgm:spPr/>
    </dgm:pt>
    <dgm:pt modelId="{34C68163-0389-48EE-BBF2-E28A32F0C92C}" type="pres">
      <dgm:prSet presAssocID="{5C7ADC5F-ABBA-4EAA-9EFA-5AB03C94BD11}" presName="tx1" presStyleLbl="revTx" presStyleIdx="0" presStyleCnt="3"/>
      <dgm:spPr/>
    </dgm:pt>
    <dgm:pt modelId="{8FA8120B-41A1-4888-9AA0-8D5DC4198FA0}" type="pres">
      <dgm:prSet presAssocID="{5C7ADC5F-ABBA-4EAA-9EFA-5AB03C94BD11}" presName="vert1" presStyleCnt="0"/>
      <dgm:spPr/>
    </dgm:pt>
    <dgm:pt modelId="{BD4F8C16-78CC-4C28-8F7C-374F15D5DFEA}" type="pres">
      <dgm:prSet presAssocID="{C24D16AC-6544-42A9-B72B-99CB4AFCD1E9}" presName="thickLine" presStyleLbl="alignNode1" presStyleIdx="1" presStyleCnt="3"/>
      <dgm:spPr/>
    </dgm:pt>
    <dgm:pt modelId="{A11BF8A9-5A79-4A46-B42E-128A81433175}" type="pres">
      <dgm:prSet presAssocID="{C24D16AC-6544-42A9-B72B-99CB4AFCD1E9}" presName="horz1" presStyleCnt="0"/>
      <dgm:spPr/>
    </dgm:pt>
    <dgm:pt modelId="{FBE0E772-D335-4148-9735-A501BBC3E5FD}" type="pres">
      <dgm:prSet presAssocID="{C24D16AC-6544-42A9-B72B-99CB4AFCD1E9}" presName="tx1" presStyleLbl="revTx" presStyleIdx="1" presStyleCnt="3"/>
      <dgm:spPr/>
    </dgm:pt>
    <dgm:pt modelId="{E725CD59-6B9E-4107-816D-0B5C683FA787}" type="pres">
      <dgm:prSet presAssocID="{C24D16AC-6544-42A9-B72B-99CB4AFCD1E9}" presName="vert1" presStyleCnt="0"/>
      <dgm:spPr/>
    </dgm:pt>
    <dgm:pt modelId="{67763B4D-7EF1-4E88-B6E9-CD04A4F9BA7C}" type="pres">
      <dgm:prSet presAssocID="{7E8657ED-F1E1-40CB-BFD8-78E37826B8E8}" presName="thickLine" presStyleLbl="alignNode1" presStyleIdx="2" presStyleCnt="3"/>
      <dgm:spPr/>
    </dgm:pt>
    <dgm:pt modelId="{785FB2B9-CB15-472E-A478-E52AE12A04CD}" type="pres">
      <dgm:prSet presAssocID="{7E8657ED-F1E1-40CB-BFD8-78E37826B8E8}" presName="horz1" presStyleCnt="0"/>
      <dgm:spPr/>
    </dgm:pt>
    <dgm:pt modelId="{94EAE6E9-33A3-4193-90C7-EEF4BD02730B}" type="pres">
      <dgm:prSet presAssocID="{7E8657ED-F1E1-40CB-BFD8-78E37826B8E8}" presName="tx1" presStyleLbl="revTx" presStyleIdx="2" presStyleCnt="3"/>
      <dgm:spPr/>
    </dgm:pt>
    <dgm:pt modelId="{A5B7CCEF-9100-4449-B07C-05CFED715D78}" type="pres">
      <dgm:prSet presAssocID="{7E8657ED-F1E1-40CB-BFD8-78E37826B8E8}" presName="vert1" presStyleCnt="0"/>
      <dgm:spPr/>
    </dgm:pt>
  </dgm:ptLst>
  <dgm:cxnLst>
    <dgm:cxn modelId="{54946125-D028-4493-99E6-3FC37C9B1AEC}" srcId="{5BFE1661-2868-4A94-9C34-06F86496EE32}" destId="{C24D16AC-6544-42A9-B72B-99CB4AFCD1E9}" srcOrd="1" destOrd="0" parTransId="{EDC182EF-64EF-43AD-819C-FDDDA1528B80}" sibTransId="{A35660A8-4F46-4298-9790-B644D6A9E3AC}"/>
    <dgm:cxn modelId="{33577674-9AEA-4D88-B840-7F807219DE8C}" type="presOf" srcId="{5C7ADC5F-ABBA-4EAA-9EFA-5AB03C94BD11}" destId="{34C68163-0389-48EE-BBF2-E28A32F0C92C}" srcOrd="0" destOrd="0" presId="urn:microsoft.com/office/officeart/2008/layout/LinedList"/>
    <dgm:cxn modelId="{B13B747D-36EC-48FE-A820-CD57C2784528}" srcId="{5BFE1661-2868-4A94-9C34-06F86496EE32}" destId="{7E8657ED-F1E1-40CB-BFD8-78E37826B8E8}" srcOrd="2" destOrd="0" parTransId="{737AC498-D8A3-45DF-A2BB-2E45F18973F2}" sibTransId="{0C97777E-0759-4272-ACE2-4C72C0F03126}"/>
    <dgm:cxn modelId="{D0F80388-76B8-4A38-AAFF-7C219F7BF4D6}" type="presOf" srcId="{7E8657ED-F1E1-40CB-BFD8-78E37826B8E8}" destId="{94EAE6E9-33A3-4193-90C7-EEF4BD02730B}" srcOrd="0" destOrd="0" presId="urn:microsoft.com/office/officeart/2008/layout/LinedList"/>
    <dgm:cxn modelId="{74E76FA8-B2A4-480B-A0DA-1640CB236BBB}" type="presOf" srcId="{C24D16AC-6544-42A9-B72B-99CB4AFCD1E9}" destId="{FBE0E772-D335-4148-9735-A501BBC3E5FD}" srcOrd="0" destOrd="0" presId="urn:microsoft.com/office/officeart/2008/layout/LinedList"/>
    <dgm:cxn modelId="{DD62E6E4-F048-4B44-B7A9-9CAC7641A97C}" srcId="{5BFE1661-2868-4A94-9C34-06F86496EE32}" destId="{5C7ADC5F-ABBA-4EAA-9EFA-5AB03C94BD11}" srcOrd="0" destOrd="0" parTransId="{5A8BDE3C-5E0A-4C76-8410-6F35C16F19F4}" sibTransId="{2F994F12-8F8E-4EA9-87B5-1717B5C5E15A}"/>
    <dgm:cxn modelId="{5D6521F4-6EEA-4EE6-9842-4E1F7C0FBD92}" type="presOf" srcId="{5BFE1661-2868-4A94-9C34-06F86496EE32}" destId="{ED73711D-E362-43E7-9A01-E360BD40F3A1}" srcOrd="0" destOrd="0" presId="urn:microsoft.com/office/officeart/2008/layout/LinedList"/>
    <dgm:cxn modelId="{9605C955-4242-4646-BB12-4CAF18499762}" type="presParOf" srcId="{ED73711D-E362-43E7-9A01-E360BD40F3A1}" destId="{D82DCF28-2235-4C17-B16C-349E71A28F5E}" srcOrd="0" destOrd="0" presId="urn:microsoft.com/office/officeart/2008/layout/LinedList"/>
    <dgm:cxn modelId="{E359B809-B581-4D75-A8D4-9D253162F72C}" type="presParOf" srcId="{ED73711D-E362-43E7-9A01-E360BD40F3A1}" destId="{5BEF0C0D-A822-4716-9CB6-EF05F9A0935B}" srcOrd="1" destOrd="0" presId="urn:microsoft.com/office/officeart/2008/layout/LinedList"/>
    <dgm:cxn modelId="{EF64410B-6570-4E2C-951C-F0A45E1A356B}" type="presParOf" srcId="{5BEF0C0D-A822-4716-9CB6-EF05F9A0935B}" destId="{34C68163-0389-48EE-BBF2-E28A32F0C92C}" srcOrd="0" destOrd="0" presId="urn:microsoft.com/office/officeart/2008/layout/LinedList"/>
    <dgm:cxn modelId="{3AFB2762-6636-401B-BB0D-C0F2D926C875}" type="presParOf" srcId="{5BEF0C0D-A822-4716-9CB6-EF05F9A0935B}" destId="{8FA8120B-41A1-4888-9AA0-8D5DC4198FA0}" srcOrd="1" destOrd="0" presId="urn:microsoft.com/office/officeart/2008/layout/LinedList"/>
    <dgm:cxn modelId="{20774CCF-6EBB-4D3E-937F-47AC24B2AD83}" type="presParOf" srcId="{ED73711D-E362-43E7-9A01-E360BD40F3A1}" destId="{BD4F8C16-78CC-4C28-8F7C-374F15D5DFEA}" srcOrd="2" destOrd="0" presId="urn:microsoft.com/office/officeart/2008/layout/LinedList"/>
    <dgm:cxn modelId="{9D6CC912-B3D4-44B1-B974-4CC68FAF1CE2}" type="presParOf" srcId="{ED73711D-E362-43E7-9A01-E360BD40F3A1}" destId="{A11BF8A9-5A79-4A46-B42E-128A81433175}" srcOrd="3" destOrd="0" presId="urn:microsoft.com/office/officeart/2008/layout/LinedList"/>
    <dgm:cxn modelId="{BC3FCC60-EAF3-4925-B46D-9E5B1E7EFEE8}" type="presParOf" srcId="{A11BF8A9-5A79-4A46-B42E-128A81433175}" destId="{FBE0E772-D335-4148-9735-A501BBC3E5FD}" srcOrd="0" destOrd="0" presId="urn:microsoft.com/office/officeart/2008/layout/LinedList"/>
    <dgm:cxn modelId="{698569FA-8B98-4D8F-AE80-22BBC1C5E486}" type="presParOf" srcId="{A11BF8A9-5A79-4A46-B42E-128A81433175}" destId="{E725CD59-6B9E-4107-816D-0B5C683FA787}" srcOrd="1" destOrd="0" presId="urn:microsoft.com/office/officeart/2008/layout/LinedList"/>
    <dgm:cxn modelId="{19CC41B4-B7EF-43E5-AC7B-6D3CA09BBA15}" type="presParOf" srcId="{ED73711D-E362-43E7-9A01-E360BD40F3A1}" destId="{67763B4D-7EF1-4E88-B6E9-CD04A4F9BA7C}" srcOrd="4" destOrd="0" presId="urn:microsoft.com/office/officeart/2008/layout/LinedList"/>
    <dgm:cxn modelId="{BECEDA3E-F2CD-449E-A302-D009D953E5E5}" type="presParOf" srcId="{ED73711D-E362-43E7-9A01-E360BD40F3A1}" destId="{785FB2B9-CB15-472E-A478-E52AE12A04CD}" srcOrd="5" destOrd="0" presId="urn:microsoft.com/office/officeart/2008/layout/LinedList"/>
    <dgm:cxn modelId="{6FD352A1-8BC1-4931-8CE9-20E015F47836}" type="presParOf" srcId="{785FB2B9-CB15-472E-A478-E52AE12A04CD}" destId="{94EAE6E9-33A3-4193-90C7-EEF4BD02730B}" srcOrd="0" destOrd="0" presId="urn:microsoft.com/office/officeart/2008/layout/LinedList"/>
    <dgm:cxn modelId="{EA4FECD7-C88E-48D8-A698-7EBCA5829F74}" type="presParOf" srcId="{785FB2B9-CB15-472E-A478-E52AE12A04CD}" destId="{A5B7CCEF-9100-4449-B07C-05CFED715D7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11F5E37-0FDC-4A71-934D-69816D03F98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11A64F3-79FE-4C28-B9B4-E5E3C1579F3D}">
      <dgm:prSet/>
      <dgm:spPr/>
      <dgm:t>
        <a:bodyPr/>
        <a:lstStyle/>
        <a:p>
          <a:r>
            <a:rPr lang="en-US"/>
            <a:t>1.  Ruang lingkup DKV yang dipilih dalam riset</a:t>
          </a:r>
        </a:p>
      </dgm:t>
    </dgm:pt>
    <dgm:pt modelId="{B67FE944-E311-4434-A6C6-CE0FFF2672A0}" type="parTrans" cxnId="{F2BD1C6E-8137-45CF-ADF4-F207C3166B63}">
      <dgm:prSet/>
      <dgm:spPr/>
      <dgm:t>
        <a:bodyPr/>
        <a:lstStyle/>
        <a:p>
          <a:endParaRPr lang="en-US"/>
        </a:p>
      </dgm:t>
    </dgm:pt>
    <dgm:pt modelId="{B299CC54-E720-4F47-B59E-8143C34E01A0}" type="sibTrans" cxnId="{F2BD1C6E-8137-45CF-ADF4-F207C3166B63}">
      <dgm:prSet/>
      <dgm:spPr/>
      <dgm:t>
        <a:bodyPr/>
        <a:lstStyle/>
        <a:p>
          <a:endParaRPr lang="en-US"/>
        </a:p>
      </dgm:t>
    </dgm:pt>
    <dgm:pt modelId="{0E33929E-7E25-4B21-B597-11B17A17EB5A}">
      <dgm:prSet/>
      <dgm:spPr/>
      <dgm:t>
        <a:bodyPr/>
        <a:lstStyle/>
        <a:p>
          <a:r>
            <a:rPr lang="en-US"/>
            <a:t>2.  Masalah riset secara singkat/tujuan dilakukan riset</a:t>
          </a:r>
        </a:p>
      </dgm:t>
    </dgm:pt>
    <dgm:pt modelId="{557EDD01-126B-4CD6-8EB2-9715288B0261}" type="parTrans" cxnId="{56F9E172-547C-4B13-9768-F0FE7936EDE9}">
      <dgm:prSet/>
      <dgm:spPr/>
      <dgm:t>
        <a:bodyPr/>
        <a:lstStyle/>
        <a:p>
          <a:endParaRPr lang="en-US"/>
        </a:p>
      </dgm:t>
    </dgm:pt>
    <dgm:pt modelId="{9F709D96-CCE5-4470-870D-5840437B5F17}" type="sibTrans" cxnId="{56F9E172-547C-4B13-9768-F0FE7936EDE9}">
      <dgm:prSet/>
      <dgm:spPr/>
      <dgm:t>
        <a:bodyPr/>
        <a:lstStyle/>
        <a:p>
          <a:endParaRPr lang="en-US"/>
        </a:p>
      </dgm:t>
    </dgm:pt>
    <dgm:pt modelId="{9ADCBEE3-27C5-4590-B1B1-F02302831610}">
      <dgm:prSet/>
      <dgm:spPr/>
      <dgm:t>
        <a:bodyPr/>
        <a:lstStyle/>
        <a:p>
          <a:r>
            <a:rPr lang="en-US"/>
            <a:t>3.  Metode riset yang digunakan</a:t>
          </a:r>
        </a:p>
      </dgm:t>
    </dgm:pt>
    <dgm:pt modelId="{3390B4DD-4A0F-46B1-A4FE-04C7F20F1E66}" type="parTrans" cxnId="{CB4A45F5-81AA-4F1B-968D-7266CB2F31B0}">
      <dgm:prSet/>
      <dgm:spPr/>
      <dgm:t>
        <a:bodyPr/>
        <a:lstStyle/>
        <a:p>
          <a:endParaRPr lang="en-US"/>
        </a:p>
      </dgm:t>
    </dgm:pt>
    <dgm:pt modelId="{2529F291-B3A5-4655-ADB7-B5B4954BC49C}" type="sibTrans" cxnId="{CB4A45F5-81AA-4F1B-968D-7266CB2F31B0}">
      <dgm:prSet/>
      <dgm:spPr/>
      <dgm:t>
        <a:bodyPr/>
        <a:lstStyle/>
        <a:p>
          <a:endParaRPr lang="en-US"/>
        </a:p>
      </dgm:t>
    </dgm:pt>
    <dgm:pt modelId="{91ED6042-DB92-4FD2-96E0-2AE1061B5BF1}">
      <dgm:prSet/>
      <dgm:spPr/>
      <dgm:t>
        <a:bodyPr/>
        <a:lstStyle/>
        <a:p>
          <a:r>
            <a:rPr lang="en-US"/>
            <a:t>4.  Batasan waktu/tempat/aspek pengamatan</a:t>
          </a:r>
        </a:p>
      </dgm:t>
    </dgm:pt>
    <dgm:pt modelId="{37FB93AC-DFC3-40FD-9368-77F138382FBA}" type="parTrans" cxnId="{446A5B34-6D74-406D-86D9-466288020639}">
      <dgm:prSet/>
      <dgm:spPr/>
      <dgm:t>
        <a:bodyPr/>
        <a:lstStyle/>
        <a:p>
          <a:endParaRPr lang="en-US"/>
        </a:p>
      </dgm:t>
    </dgm:pt>
    <dgm:pt modelId="{67EE65F1-2C11-4979-B662-F2EC9847B412}" type="sibTrans" cxnId="{446A5B34-6D74-406D-86D9-466288020639}">
      <dgm:prSet/>
      <dgm:spPr/>
      <dgm:t>
        <a:bodyPr/>
        <a:lstStyle/>
        <a:p>
          <a:endParaRPr lang="en-US"/>
        </a:p>
      </dgm:t>
    </dgm:pt>
    <dgm:pt modelId="{4EA02A63-9B30-4890-950D-1E333EFF7E1B}" type="pres">
      <dgm:prSet presAssocID="{311F5E37-0FDC-4A71-934D-69816D03F984}" presName="linear" presStyleCnt="0">
        <dgm:presLayoutVars>
          <dgm:animLvl val="lvl"/>
          <dgm:resizeHandles val="exact"/>
        </dgm:presLayoutVars>
      </dgm:prSet>
      <dgm:spPr/>
    </dgm:pt>
    <dgm:pt modelId="{4B936656-CB7B-4AB6-9267-8D172BC70591}" type="pres">
      <dgm:prSet presAssocID="{411A64F3-79FE-4C28-B9B4-E5E3C1579F3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37B6E91-CF79-42FB-8B09-580D65AFB4C9}" type="pres">
      <dgm:prSet presAssocID="{B299CC54-E720-4F47-B59E-8143C34E01A0}" presName="spacer" presStyleCnt="0"/>
      <dgm:spPr/>
    </dgm:pt>
    <dgm:pt modelId="{94DAF497-0E69-42F6-9625-811D02D2DC6B}" type="pres">
      <dgm:prSet presAssocID="{0E33929E-7E25-4B21-B597-11B17A17EB5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FF3B7F9-99A0-4981-A781-0A28DDEDE58F}" type="pres">
      <dgm:prSet presAssocID="{9F709D96-CCE5-4470-870D-5840437B5F17}" presName="spacer" presStyleCnt="0"/>
      <dgm:spPr/>
    </dgm:pt>
    <dgm:pt modelId="{AC99627C-E2CD-40A8-BACC-13ABABC0D3DF}" type="pres">
      <dgm:prSet presAssocID="{9ADCBEE3-27C5-4590-B1B1-F0230283161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5AB82E6-0B0F-4A53-B04A-A017633CA7EE}" type="pres">
      <dgm:prSet presAssocID="{2529F291-B3A5-4655-ADB7-B5B4954BC49C}" presName="spacer" presStyleCnt="0"/>
      <dgm:spPr/>
    </dgm:pt>
    <dgm:pt modelId="{1CEAE5D8-757F-4D30-97DF-8D267A916164}" type="pres">
      <dgm:prSet presAssocID="{91ED6042-DB92-4FD2-96E0-2AE1061B5BF1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46A5B34-6D74-406D-86D9-466288020639}" srcId="{311F5E37-0FDC-4A71-934D-69816D03F984}" destId="{91ED6042-DB92-4FD2-96E0-2AE1061B5BF1}" srcOrd="3" destOrd="0" parTransId="{37FB93AC-DFC3-40FD-9368-77F138382FBA}" sibTransId="{67EE65F1-2C11-4979-B662-F2EC9847B412}"/>
    <dgm:cxn modelId="{F2BD1C6E-8137-45CF-ADF4-F207C3166B63}" srcId="{311F5E37-0FDC-4A71-934D-69816D03F984}" destId="{411A64F3-79FE-4C28-B9B4-E5E3C1579F3D}" srcOrd="0" destOrd="0" parTransId="{B67FE944-E311-4434-A6C6-CE0FFF2672A0}" sibTransId="{B299CC54-E720-4F47-B59E-8143C34E01A0}"/>
    <dgm:cxn modelId="{F8245A6F-D196-4E48-920A-84FC12CE01CC}" type="presOf" srcId="{411A64F3-79FE-4C28-B9B4-E5E3C1579F3D}" destId="{4B936656-CB7B-4AB6-9267-8D172BC70591}" srcOrd="0" destOrd="0" presId="urn:microsoft.com/office/officeart/2005/8/layout/vList2"/>
    <dgm:cxn modelId="{56F9E172-547C-4B13-9768-F0FE7936EDE9}" srcId="{311F5E37-0FDC-4A71-934D-69816D03F984}" destId="{0E33929E-7E25-4B21-B597-11B17A17EB5A}" srcOrd="1" destOrd="0" parTransId="{557EDD01-126B-4CD6-8EB2-9715288B0261}" sibTransId="{9F709D96-CCE5-4470-870D-5840437B5F17}"/>
    <dgm:cxn modelId="{12E8799D-2385-4BD0-A0FE-86E4B59ED998}" type="presOf" srcId="{91ED6042-DB92-4FD2-96E0-2AE1061B5BF1}" destId="{1CEAE5D8-757F-4D30-97DF-8D267A916164}" srcOrd="0" destOrd="0" presId="urn:microsoft.com/office/officeart/2005/8/layout/vList2"/>
    <dgm:cxn modelId="{A4F387E1-CF05-43BB-BBA1-D00933183A44}" type="presOf" srcId="{9ADCBEE3-27C5-4590-B1B1-F02302831610}" destId="{AC99627C-E2CD-40A8-BACC-13ABABC0D3DF}" srcOrd="0" destOrd="0" presId="urn:microsoft.com/office/officeart/2005/8/layout/vList2"/>
    <dgm:cxn modelId="{A8ECC4EE-CD0F-4EAD-AE79-23AD50F7C16D}" type="presOf" srcId="{0E33929E-7E25-4B21-B597-11B17A17EB5A}" destId="{94DAF497-0E69-42F6-9625-811D02D2DC6B}" srcOrd="0" destOrd="0" presId="urn:microsoft.com/office/officeart/2005/8/layout/vList2"/>
    <dgm:cxn modelId="{2F113AF5-1336-4A0F-B9AD-01CA92E57B5E}" type="presOf" srcId="{311F5E37-0FDC-4A71-934D-69816D03F984}" destId="{4EA02A63-9B30-4890-950D-1E333EFF7E1B}" srcOrd="0" destOrd="0" presId="urn:microsoft.com/office/officeart/2005/8/layout/vList2"/>
    <dgm:cxn modelId="{CB4A45F5-81AA-4F1B-968D-7266CB2F31B0}" srcId="{311F5E37-0FDC-4A71-934D-69816D03F984}" destId="{9ADCBEE3-27C5-4590-B1B1-F02302831610}" srcOrd="2" destOrd="0" parTransId="{3390B4DD-4A0F-46B1-A4FE-04C7F20F1E66}" sibTransId="{2529F291-B3A5-4655-ADB7-B5B4954BC49C}"/>
    <dgm:cxn modelId="{341375DC-D7DB-4AC7-B548-D710FB52D40E}" type="presParOf" srcId="{4EA02A63-9B30-4890-950D-1E333EFF7E1B}" destId="{4B936656-CB7B-4AB6-9267-8D172BC70591}" srcOrd="0" destOrd="0" presId="urn:microsoft.com/office/officeart/2005/8/layout/vList2"/>
    <dgm:cxn modelId="{668A41CA-60AC-4A3E-BEFF-DA3C56130BFC}" type="presParOf" srcId="{4EA02A63-9B30-4890-950D-1E333EFF7E1B}" destId="{E37B6E91-CF79-42FB-8B09-580D65AFB4C9}" srcOrd="1" destOrd="0" presId="urn:microsoft.com/office/officeart/2005/8/layout/vList2"/>
    <dgm:cxn modelId="{D30BC2E7-11C3-4F68-8C71-E072B49ADE89}" type="presParOf" srcId="{4EA02A63-9B30-4890-950D-1E333EFF7E1B}" destId="{94DAF497-0E69-42F6-9625-811D02D2DC6B}" srcOrd="2" destOrd="0" presId="urn:microsoft.com/office/officeart/2005/8/layout/vList2"/>
    <dgm:cxn modelId="{85E23FE2-39E4-49BF-AB97-BA60A12F66DD}" type="presParOf" srcId="{4EA02A63-9B30-4890-950D-1E333EFF7E1B}" destId="{8FF3B7F9-99A0-4981-A781-0A28DDEDE58F}" srcOrd="3" destOrd="0" presId="urn:microsoft.com/office/officeart/2005/8/layout/vList2"/>
    <dgm:cxn modelId="{093ACBD4-5D42-4853-B53A-80F6B7BD6939}" type="presParOf" srcId="{4EA02A63-9B30-4890-950D-1E333EFF7E1B}" destId="{AC99627C-E2CD-40A8-BACC-13ABABC0D3DF}" srcOrd="4" destOrd="0" presId="urn:microsoft.com/office/officeart/2005/8/layout/vList2"/>
    <dgm:cxn modelId="{805A833B-1933-4814-A1BD-43E9D0E3C318}" type="presParOf" srcId="{4EA02A63-9B30-4890-950D-1E333EFF7E1B}" destId="{05AB82E6-0B0F-4A53-B04A-A017633CA7EE}" srcOrd="5" destOrd="0" presId="urn:microsoft.com/office/officeart/2005/8/layout/vList2"/>
    <dgm:cxn modelId="{71C96E8B-9D66-47B1-B3B9-903D5561BEE8}" type="presParOf" srcId="{4EA02A63-9B30-4890-950D-1E333EFF7E1B}" destId="{1CEAE5D8-757F-4D30-97DF-8D267A91616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3ABF400-1142-4C22-831A-B86F7E90CD8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D0ADDFE-F8CA-4166-BC4C-6BC2F1061BFB}">
      <dgm:prSet/>
      <dgm:spPr/>
      <dgm:t>
        <a:bodyPr/>
        <a:lstStyle/>
        <a:p>
          <a:r>
            <a:rPr lang="en-US"/>
            <a:t>Berisi tentang penjelasan dari tujuan pembuatan rancangan </a:t>
          </a:r>
        </a:p>
      </dgm:t>
    </dgm:pt>
    <dgm:pt modelId="{3BE1C684-8B8F-4012-8196-31F0B0119AFC}" type="parTrans" cxnId="{D8341BDC-453C-4B56-BB8A-9FCD599151C6}">
      <dgm:prSet/>
      <dgm:spPr/>
      <dgm:t>
        <a:bodyPr/>
        <a:lstStyle/>
        <a:p>
          <a:endParaRPr lang="en-US"/>
        </a:p>
      </dgm:t>
    </dgm:pt>
    <dgm:pt modelId="{1232493C-A064-444A-9F8B-038FDBE625EF}" type="sibTrans" cxnId="{D8341BDC-453C-4B56-BB8A-9FCD599151C6}">
      <dgm:prSet/>
      <dgm:spPr/>
      <dgm:t>
        <a:bodyPr/>
        <a:lstStyle/>
        <a:p>
          <a:endParaRPr lang="en-US"/>
        </a:p>
      </dgm:t>
    </dgm:pt>
    <dgm:pt modelId="{EC2C7BB8-A8C8-463A-97FD-0F92E6627EA7}">
      <dgm:prSet/>
      <dgm:spPr/>
      <dgm:t>
        <a:bodyPr/>
        <a:lstStyle/>
        <a:p>
          <a:r>
            <a:rPr lang="en-US" dirty="0" err="1"/>
            <a:t>Tujuan</a:t>
          </a:r>
          <a:r>
            <a:rPr lang="en-US" dirty="0"/>
            <a:t> </a:t>
          </a:r>
          <a:r>
            <a:rPr lang="en-US" dirty="0" err="1"/>
            <a:t>penelitian</a:t>
          </a:r>
          <a:r>
            <a:rPr lang="en-US" dirty="0"/>
            <a:t> </a:t>
          </a:r>
          <a:r>
            <a:rPr lang="en-US" dirty="0" err="1"/>
            <a:t>berasal</a:t>
          </a:r>
          <a:r>
            <a:rPr lang="en-US" dirty="0"/>
            <a:t> </a:t>
          </a:r>
          <a:r>
            <a:rPr lang="en-US" dirty="0" err="1"/>
            <a:t>dari</a:t>
          </a:r>
          <a:r>
            <a:rPr lang="en-US" dirty="0"/>
            <a:t> </a:t>
          </a:r>
          <a:r>
            <a:rPr lang="en-US" dirty="0" err="1"/>
            <a:t>sudut</a:t>
          </a:r>
          <a:r>
            <a:rPr lang="en-US" dirty="0"/>
            <a:t> </a:t>
          </a:r>
          <a:r>
            <a:rPr lang="en-US" dirty="0" err="1"/>
            <a:t>pandang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</a:t>
          </a:r>
          <a:r>
            <a:rPr lang="en-US" dirty="0" err="1"/>
            <a:t>peneliti</a:t>
          </a:r>
          <a:r>
            <a:rPr lang="en-US" dirty="0"/>
            <a:t>. </a:t>
          </a:r>
          <a:r>
            <a:rPr lang="en-US" dirty="0" err="1"/>
            <a:t>Disini</a:t>
          </a:r>
          <a:r>
            <a:rPr lang="en-US" dirty="0"/>
            <a:t> </a:t>
          </a:r>
          <a:r>
            <a:rPr lang="en-US" dirty="0" err="1"/>
            <a:t>artinya</a:t>
          </a:r>
          <a:r>
            <a:rPr lang="en-US" dirty="0"/>
            <a:t> </a:t>
          </a:r>
          <a:r>
            <a:rPr lang="en-US" dirty="0" err="1"/>
            <a:t>menjadi</a:t>
          </a:r>
          <a:r>
            <a:rPr lang="en-US" dirty="0"/>
            <a:t> </a:t>
          </a:r>
          <a:r>
            <a:rPr lang="en-US" dirty="0" err="1"/>
            <a:t>tujuan</a:t>
          </a:r>
          <a:r>
            <a:rPr lang="en-US" dirty="0"/>
            <a:t> </a:t>
          </a:r>
          <a:r>
            <a:rPr lang="en-US" dirty="0" err="1"/>
            <a:t>yg</a:t>
          </a:r>
          <a:r>
            <a:rPr lang="en-US" dirty="0"/>
            <a:t> </a:t>
          </a:r>
          <a:r>
            <a:rPr lang="en-US" dirty="0" err="1"/>
            <a:t>hendak</a:t>
          </a:r>
          <a:r>
            <a:rPr lang="en-US" dirty="0"/>
            <a:t> </a:t>
          </a:r>
          <a:r>
            <a:rPr lang="en-US" dirty="0" err="1"/>
            <a:t>dicapai</a:t>
          </a:r>
          <a:r>
            <a:rPr lang="en-US" dirty="0"/>
            <a:t> </a:t>
          </a:r>
          <a:r>
            <a:rPr lang="en-US" dirty="0" err="1"/>
            <a:t>peneliti</a:t>
          </a:r>
          <a:r>
            <a:rPr lang="en-US" dirty="0"/>
            <a:t>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riset</a:t>
          </a:r>
          <a:r>
            <a:rPr lang="en-US" dirty="0"/>
            <a:t> </a:t>
          </a:r>
          <a:r>
            <a:rPr lang="en-US" dirty="0" err="1"/>
            <a:t>tersebut</a:t>
          </a:r>
          <a:endParaRPr lang="en-US" dirty="0"/>
        </a:p>
      </dgm:t>
    </dgm:pt>
    <dgm:pt modelId="{EFAE09F2-FDAF-4DCE-8CE1-5421F6146AF0}" type="parTrans" cxnId="{EC69DBEA-6572-4B1D-8515-590B2390ED5C}">
      <dgm:prSet/>
      <dgm:spPr/>
      <dgm:t>
        <a:bodyPr/>
        <a:lstStyle/>
        <a:p>
          <a:endParaRPr lang="en-US"/>
        </a:p>
      </dgm:t>
    </dgm:pt>
    <dgm:pt modelId="{740F5D48-EB34-46DB-8BF9-54BDDF93DE12}" type="sibTrans" cxnId="{EC69DBEA-6572-4B1D-8515-590B2390ED5C}">
      <dgm:prSet/>
      <dgm:spPr/>
      <dgm:t>
        <a:bodyPr/>
        <a:lstStyle/>
        <a:p>
          <a:endParaRPr lang="en-US"/>
        </a:p>
      </dgm:t>
    </dgm:pt>
    <dgm:pt modelId="{3D1BEB55-48D2-4FB8-8A61-02ADD6960147}" type="pres">
      <dgm:prSet presAssocID="{C3ABF400-1142-4C22-831A-B86F7E90CD8F}" presName="linear" presStyleCnt="0">
        <dgm:presLayoutVars>
          <dgm:animLvl val="lvl"/>
          <dgm:resizeHandles val="exact"/>
        </dgm:presLayoutVars>
      </dgm:prSet>
      <dgm:spPr/>
    </dgm:pt>
    <dgm:pt modelId="{A7A494BE-1B60-4D3B-BF36-A172A1535E53}" type="pres">
      <dgm:prSet presAssocID="{3D0ADDFE-F8CA-4166-BC4C-6BC2F1061BF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1D61E11-D2AE-44BF-884E-3C7B5228F095}" type="pres">
      <dgm:prSet presAssocID="{1232493C-A064-444A-9F8B-038FDBE625EF}" presName="spacer" presStyleCnt="0"/>
      <dgm:spPr/>
    </dgm:pt>
    <dgm:pt modelId="{57EFCCB1-B518-495C-835B-3057FF6E965A}" type="pres">
      <dgm:prSet presAssocID="{EC2C7BB8-A8C8-463A-97FD-0F92E6627EA7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A6D6981A-A2CD-459A-A04A-4ADF2A0F1C9B}" type="presOf" srcId="{C3ABF400-1142-4C22-831A-B86F7E90CD8F}" destId="{3D1BEB55-48D2-4FB8-8A61-02ADD6960147}" srcOrd="0" destOrd="0" presId="urn:microsoft.com/office/officeart/2005/8/layout/vList2"/>
    <dgm:cxn modelId="{68B2523B-9ECC-401D-B920-DECEE32FC148}" type="presOf" srcId="{EC2C7BB8-A8C8-463A-97FD-0F92E6627EA7}" destId="{57EFCCB1-B518-495C-835B-3057FF6E965A}" srcOrd="0" destOrd="0" presId="urn:microsoft.com/office/officeart/2005/8/layout/vList2"/>
    <dgm:cxn modelId="{CEFF00BC-719B-4BD3-9936-562B93F0EB83}" type="presOf" srcId="{3D0ADDFE-F8CA-4166-BC4C-6BC2F1061BFB}" destId="{A7A494BE-1B60-4D3B-BF36-A172A1535E53}" srcOrd="0" destOrd="0" presId="urn:microsoft.com/office/officeart/2005/8/layout/vList2"/>
    <dgm:cxn modelId="{D8341BDC-453C-4B56-BB8A-9FCD599151C6}" srcId="{C3ABF400-1142-4C22-831A-B86F7E90CD8F}" destId="{3D0ADDFE-F8CA-4166-BC4C-6BC2F1061BFB}" srcOrd="0" destOrd="0" parTransId="{3BE1C684-8B8F-4012-8196-31F0B0119AFC}" sibTransId="{1232493C-A064-444A-9F8B-038FDBE625EF}"/>
    <dgm:cxn modelId="{EC69DBEA-6572-4B1D-8515-590B2390ED5C}" srcId="{C3ABF400-1142-4C22-831A-B86F7E90CD8F}" destId="{EC2C7BB8-A8C8-463A-97FD-0F92E6627EA7}" srcOrd="1" destOrd="0" parTransId="{EFAE09F2-FDAF-4DCE-8CE1-5421F6146AF0}" sibTransId="{740F5D48-EB34-46DB-8BF9-54BDDF93DE12}"/>
    <dgm:cxn modelId="{B740A7FB-F6DB-41B3-9D64-DC16A6EF5316}" type="presParOf" srcId="{3D1BEB55-48D2-4FB8-8A61-02ADD6960147}" destId="{A7A494BE-1B60-4D3B-BF36-A172A1535E53}" srcOrd="0" destOrd="0" presId="urn:microsoft.com/office/officeart/2005/8/layout/vList2"/>
    <dgm:cxn modelId="{6AAE3E98-F6F5-4E0B-A8B4-DD958FDDC8E3}" type="presParOf" srcId="{3D1BEB55-48D2-4FB8-8A61-02ADD6960147}" destId="{C1D61E11-D2AE-44BF-884E-3C7B5228F095}" srcOrd="1" destOrd="0" presId="urn:microsoft.com/office/officeart/2005/8/layout/vList2"/>
    <dgm:cxn modelId="{923D0F6A-EC34-4760-9222-65123817E86D}" type="presParOf" srcId="{3D1BEB55-48D2-4FB8-8A61-02ADD6960147}" destId="{57EFCCB1-B518-495C-835B-3057FF6E965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6267256-E688-4135-9FE3-876FA8F0427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42859DD-25F2-44C5-A4B2-B70D1E45B197}">
      <dgm:prSet/>
      <dgm:spPr/>
      <dgm:t>
        <a:bodyPr/>
        <a:lstStyle/>
        <a:p>
          <a:r>
            <a:rPr lang="en-US"/>
            <a:t>Manfaat penelitian juga berarti sebagai suatu bentuk kontribusi penelitian kepada pihak lain. </a:t>
          </a:r>
        </a:p>
      </dgm:t>
    </dgm:pt>
    <dgm:pt modelId="{8B0D0B5D-897A-453C-82DD-0FCD2338A35D}" type="parTrans" cxnId="{E1F5F292-81A2-40FE-A967-4D05D8F74E5C}">
      <dgm:prSet/>
      <dgm:spPr/>
      <dgm:t>
        <a:bodyPr/>
        <a:lstStyle/>
        <a:p>
          <a:endParaRPr lang="en-US"/>
        </a:p>
      </dgm:t>
    </dgm:pt>
    <dgm:pt modelId="{1B62808C-A208-4905-8AF1-10FAFA1874D0}" type="sibTrans" cxnId="{E1F5F292-81A2-40FE-A967-4D05D8F74E5C}">
      <dgm:prSet/>
      <dgm:spPr/>
      <dgm:t>
        <a:bodyPr/>
        <a:lstStyle/>
        <a:p>
          <a:endParaRPr lang="en-US"/>
        </a:p>
      </dgm:t>
    </dgm:pt>
    <dgm:pt modelId="{A14D2694-6607-44B8-BAA4-916D4E417504}">
      <dgm:prSet/>
      <dgm:spPr/>
      <dgm:t>
        <a:bodyPr/>
        <a:lstStyle/>
        <a:p>
          <a:r>
            <a:rPr lang="en-US"/>
            <a:t>Oleh sebab itu, tentu yang dimaksud adalah bagaimana hasil atau temuan dari penelitian ini dapat memberikan kontribusi bagi pihak lain selain peneliti.</a:t>
          </a:r>
        </a:p>
      </dgm:t>
    </dgm:pt>
    <dgm:pt modelId="{1C612631-0301-4B84-9A62-5FF67F659423}" type="parTrans" cxnId="{2FFD61A1-7909-4899-ABD4-733D6F7AB692}">
      <dgm:prSet/>
      <dgm:spPr/>
      <dgm:t>
        <a:bodyPr/>
        <a:lstStyle/>
        <a:p>
          <a:endParaRPr lang="en-US"/>
        </a:p>
      </dgm:t>
    </dgm:pt>
    <dgm:pt modelId="{8F739BA6-080C-4343-A785-C004444E5007}" type="sibTrans" cxnId="{2FFD61A1-7909-4899-ABD4-733D6F7AB692}">
      <dgm:prSet/>
      <dgm:spPr/>
      <dgm:t>
        <a:bodyPr/>
        <a:lstStyle/>
        <a:p>
          <a:endParaRPr lang="en-US"/>
        </a:p>
      </dgm:t>
    </dgm:pt>
    <dgm:pt modelId="{09D81BDA-BF8C-424C-A798-C8892D4C8DB0}" type="pres">
      <dgm:prSet presAssocID="{A6267256-E688-4135-9FE3-876FA8F0427A}" presName="linear" presStyleCnt="0">
        <dgm:presLayoutVars>
          <dgm:animLvl val="lvl"/>
          <dgm:resizeHandles val="exact"/>
        </dgm:presLayoutVars>
      </dgm:prSet>
      <dgm:spPr/>
    </dgm:pt>
    <dgm:pt modelId="{66FFD4E3-A3A7-44D3-A8F7-F6ECD46313AE}" type="pres">
      <dgm:prSet presAssocID="{142859DD-25F2-44C5-A4B2-B70D1E45B19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CF89B97-5055-4A44-A3E6-39255AB5C871}" type="pres">
      <dgm:prSet presAssocID="{1B62808C-A208-4905-8AF1-10FAFA1874D0}" presName="spacer" presStyleCnt="0"/>
      <dgm:spPr/>
    </dgm:pt>
    <dgm:pt modelId="{88B9A9D9-F86A-4AE8-8820-C595D6CEA020}" type="pres">
      <dgm:prSet presAssocID="{A14D2694-6607-44B8-BAA4-916D4E41750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7199E221-6ADC-469C-94D8-01B624A18D20}" type="presOf" srcId="{A14D2694-6607-44B8-BAA4-916D4E417504}" destId="{88B9A9D9-F86A-4AE8-8820-C595D6CEA020}" srcOrd="0" destOrd="0" presId="urn:microsoft.com/office/officeart/2005/8/layout/vList2"/>
    <dgm:cxn modelId="{43BA8B32-6B03-4123-9008-F973E3A73603}" type="presOf" srcId="{A6267256-E688-4135-9FE3-876FA8F0427A}" destId="{09D81BDA-BF8C-424C-A798-C8892D4C8DB0}" srcOrd="0" destOrd="0" presId="urn:microsoft.com/office/officeart/2005/8/layout/vList2"/>
    <dgm:cxn modelId="{AA5ADF86-2EF1-4F89-9F45-2800A8CD0C3E}" type="presOf" srcId="{142859DD-25F2-44C5-A4B2-B70D1E45B197}" destId="{66FFD4E3-A3A7-44D3-A8F7-F6ECD46313AE}" srcOrd="0" destOrd="0" presId="urn:microsoft.com/office/officeart/2005/8/layout/vList2"/>
    <dgm:cxn modelId="{E1F5F292-81A2-40FE-A967-4D05D8F74E5C}" srcId="{A6267256-E688-4135-9FE3-876FA8F0427A}" destId="{142859DD-25F2-44C5-A4B2-B70D1E45B197}" srcOrd="0" destOrd="0" parTransId="{8B0D0B5D-897A-453C-82DD-0FCD2338A35D}" sibTransId="{1B62808C-A208-4905-8AF1-10FAFA1874D0}"/>
    <dgm:cxn modelId="{2FFD61A1-7909-4899-ABD4-733D6F7AB692}" srcId="{A6267256-E688-4135-9FE3-876FA8F0427A}" destId="{A14D2694-6607-44B8-BAA4-916D4E417504}" srcOrd="1" destOrd="0" parTransId="{1C612631-0301-4B84-9A62-5FF67F659423}" sibTransId="{8F739BA6-080C-4343-A785-C004444E5007}"/>
    <dgm:cxn modelId="{A05090D1-2481-4478-B249-70019354C55D}" type="presParOf" srcId="{09D81BDA-BF8C-424C-A798-C8892D4C8DB0}" destId="{66FFD4E3-A3A7-44D3-A8F7-F6ECD46313AE}" srcOrd="0" destOrd="0" presId="urn:microsoft.com/office/officeart/2005/8/layout/vList2"/>
    <dgm:cxn modelId="{761E14D0-4BDD-4F77-A894-7C3D59556542}" type="presParOf" srcId="{09D81BDA-BF8C-424C-A798-C8892D4C8DB0}" destId="{9CF89B97-5055-4A44-A3E6-39255AB5C871}" srcOrd="1" destOrd="0" presId="urn:microsoft.com/office/officeart/2005/8/layout/vList2"/>
    <dgm:cxn modelId="{6DE39D55-DABA-4392-8AE1-DAF55C7AF3E5}" type="presParOf" srcId="{09D81BDA-BF8C-424C-A798-C8892D4C8DB0}" destId="{88B9A9D9-F86A-4AE8-8820-C595D6CEA02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183DB1F-E123-487D-83DE-8E6C76177E1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BA2A929-67DB-42ED-9F7B-EAB40160C327}">
      <dgm:prSet/>
      <dgm:spPr/>
      <dgm:t>
        <a:bodyPr/>
        <a:lstStyle/>
        <a:p>
          <a:r>
            <a:rPr lang="en-US"/>
            <a:t>1.		Memberikan   kekayaan   gagasan   ide   visual   bagi   para   desainer   dalam merancang kampanye sosial bertemakan sadar lingkungan</a:t>
          </a:r>
        </a:p>
      </dgm:t>
    </dgm:pt>
    <dgm:pt modelId="{3E5F5C45-1136-4FF1-B0E4-8B39610646A4}" type="parTrans" cxnId="{47B842BA-FC78-4515-B0B4-6A1ED967EA83}">
      <dgm:prSet/>
      <dgm:spPr/>
      <dgm:t>
        <a:bodyPr/>
        <a:lstStyle/>
        <a:p>
          <a:endParaRPr lang="en-US"/>
        </a:p>
      </dgm:t>
    </dgm:pt>
    <dgm:pt modelId="{AC5D485F-23AA-4F97-AB57-A952B3227DD7}" type="sibTrans" cxnId="{47B842BA-FC78-4515-B0B4-6A1ED967EA83}">
      <dgm:prSet/>
      <dgm:spPr/>
      <dgm:t>
        <a:bodyPr/>
        <a:lstStyle/>
        <a:p>
          <a:endParaRPr lang="en-US"/>
        </a:p>
      </dgm:t>
    </dgm:pt>
    <dgm:pt modelId="{4A67D4AA-0E04-470D-92E0-4D9FA17555EF}">
      <dgm:prSet/>
      <dgm:spPr/>
      <dgm:t>
        <a:bodyPr/>
        <a:lstStyle/>
        <a:p>
          <a:r>
            <a:rPr lang="en-US"/>
            <a:t>2.		Memberikan rekomendasi bagi pemerintah daerah agar dapat menemukan peluang peluang baru dalam meningkatkan city branding kota X</a:t>
          </a:r>
        </a:p>
      </dgm:t>
    </dgm:pt>
    <dgm:pt modelId="{50944EB3-BD87-42DF-87AB-DE03B813A641}" type="parTrans" cxnId="{10A8431F-8D44-4923-AF33-795B4398631E}">
      <dgm:prSet/>
      <dgm:spPr/>
      <dgm:t>
        <a:bodyPr/>
        <a:lstStyle/>
        <a:p>
          <a:endParaRPr lang="en-US"/>
        </a:p>
      </dgm:t>
    </dgm:pt>
    <dgm:pt modelId="{51CB56D9-7E9F-4792-9262-9F001E06227F}" type="sibTrans" cxnId="{10A8431F-8D44-4923-AF33-795B4398631E}">
      <dgm:prSet/>
      <dgm:spPr/>
      <dgm:t>
        <a:bodyPr/>
        <a:lstStyle/>
        <a:p>
          <a:endParaRPr lang="en-US"/>
        </a:p>
      </dgm:t>
    </dgm:pt>
    <dgm:pt modelId="{92F7632D-5141-469F-B988-6AD395F7CED8}">
      <dgm:prSet/>
      <dgm:spPr/>
      <dgm:t>
        <a:bodyPr/>
        <a:lstStyle/>
        <a:p>
          <a:r>
            <a:rPr lang="en-US"/>
            <a:t>3.		Membuka   wacana   baru   bagi   para   desainer   komunikasi   visual   dalam membangun perspektif terhadap aspek……</a:t>
          </a:r>
        </a:p>
      </dgm:t>
    </dgm:pt>
    <dgm:pt modelId="{8FF31218-3FDE-4440-B3B4-F31A15B53C19}" type="parTrans" cxnId="{A9B4AADB-E8F6-4063-B230-C8863E825C23}">
      <dgm:prSet/>
      <dgm:spPr/>
      <dgm:t>
        <a:bodyPr/>
        <a:lstStyle/>
        <a:p>
          <a:endParaRPr lang="en-US"/>
        </a:p>
      </dgm:t>
    </dgm:pt>
    <dgm:pt modelId="{0E0C844A-74AA-4A83-95BA-6FC9E88607C1}" type="sibTrans" cxnId="{A9B4AADB-E8F6-4063-B230-C8863E825C23}">
      <dgm:prSet/>
      <dgm:spPr/>
      <dgm:t>
        <a:bodyPr/>
        <a:lstStyle/>
        <a:p>
          <a:endParaRPr lang="en-US"/>
        </a:p>
      </dgm:t>
    </dgm:pt>
    <dgm:pt modelId="{ACD5588F-D05D-4BEE-A153-A64DA3215551}">
      <dgm:prSet/>
      <dgm:spPr/>
      <dgm:t>
        <a:bodyPr/>
        <a:lstStyle/>
        <a:p>
          <a:r>
            <a:rPr lang="en-US"/>
            <a:t>4.		Memberikan  saran  dalam  memperbaiki  peningkatan  citra  corporate  agar sesuai dengan target pasar…..</a:t>
          </a:r>
        </a:p>
      </dgm:t>
    </dgm:pt>
    <dgm:pt modelId="{55E01314-DD14-44AF-A68E-1996ADE679E0}" type="parTrans" cxnId="{D5B8B17C-8036-42D2-AE3E-AC8C84B3D0B6}">
      <dgm:prSet/>
      <dgm:spPr/>
      <dgm:t>
        <a:bodyPr/>
        <a:lstStyle/>
        <a:p>
          <a:endParaRPr lang="en-US"/>
        </a:p>
      </dgm:t>
    </dgm:pt>
    <dgm:pt modelId="{57C64F32-B7FC-4B66-BCC4-8BA94F73CA16}" type="sibTrans" cxnId="{D5B8B17C-8036-42D2-AE3E-AC8C84B3D0B6}">
      <dgm:prSet/>
      <dgm:spPr/>
      <dgm:t>
        <a:bodyPr/>
        <a:lstStyle/>
        <a:p>
          <a:endParaRPr lang="en-US"/>
        </a:p>
      </dgm:t>
    </dgm:pt>
    <dgm:pt modelId="{FAEC7638-4A9D-4A2B-A310-04AFDC8C2F80}" type="pres">
      <dgm:prSet presAssocID="{7183DB1F-E123-487D-83DE-8E6C76177E1A}" presName="linear" presStyleCnt="0">
        <dgm:presLayoutVars>
          <dgm:animLvl val="lvl"/>
          <dgm:resizeHandles val="exact"/>
        </dgm:presLayoutVars>
      </dgm:prSet>
      <dgm:spPr/>
    </dgm:pt>
    <dgm:pt modelId="{2ACF433C-FE56-4CDE-96F0-C98C06A048ED}" type="pres">
      <dgm:prSet presAssocID="{2BA2A929-67DB-42ED-9F7B-EAB40160C32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9DBBD22-13BD-4F42-B544-0F249C0BF5A7}" type="pres">
      <dgm:prSet presAssocID="{AC5D485F-23AA-4F97-AB57-A952B3227DD7}" presName="spacer" presStyleCnt="0"/>
      <dgm:spPr/>
    </dgm:pt>
    <dgm:pt modelId="{3EF19352-C1EB-40B3-A619-38A14A237173}" type="pres">
      <dgm:prSet presAssocID="{4A67D4AA-0E04-470D-92E0-4D9FA17555E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25246C8-3297-4A96-8859-B1949D032C58}" type="pres">
      <dgm:prSet presAssocID="{51CB56D9-7E9F-4792-9262-9F001E06227F}" presName="spacer" presStyleCnt="0"/>
      <dgm:spPr/>
    </dgm:pt>
    <dgm:pt modelId="{6C2EFF8E-39F5-4B50-9E58-9D6DB0692519}" type="pres">
      <dgm:prSet presAssocID="{92F7632D-5141-469F-B988-6AD395F7CED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20C1AE3-DFF2-4A46-A06D-26E861E49E11}" type="pres">
      <dgm:prSet presAssocID="{0E0C844A-74AA-4A83-95BA-6FC9E88607C1}" presName="spacer" presStyleCnt="0"/>
      <dgm:spPr/>
    </dgm:pt>
    <dgm:pt modelId="{9B15408A-69DE-4952-86F6-2433E3C7871D}" type="pres">
      <dgm:prSet presAssocID="{ACD5588F-D05D-4BEE-A153-A64DA3215551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0A8431F-8D44-4923-AF33-795B4398631E}" srcId="{7183DB1F-E123-487D-83DE-8E6C76177E1A}" destId="{4A67D4AA-0E04-470D-92E0-4D9FA17555EF}" srcOrd="1" destOrd="0" parTransId="{50944EB3-BD87-42DF-87AB-DE03B813A641}" sibTransId="{51CB56D9-7E9F-4792-9262-9F001E06227F}"/>
    <dgm:cxn modelId="{A71F482A-81A4-435F-8CE9-C528B9E80379}" type="presOf" srcId="{7183DB1F-E123-487D-83DE-8E6C76177E1A}" destId="{FAEC7638-4A9D-4A2B-A310-04AFDC8C2F80}" srcOrd="0" destOrd="0" presId="urn:microsoft.com/office/officeart/2005/8/layout/vList2"/>
    <dgm:cxn modelId="{D5B8B17C-8036-42D2-AE3E-AC8C84B3D0B6}" srcId="{7183DB1F-E123-487D-83DE-8E6C76177E1A}" destId="{ACD5588F-D05D-4BEE-A153-A64DA3215551}" srcOrd="3" destOrd="0" parTransId="{55E01314-DD14-44AF-A68E-1996ADE679E0}" sibTransId="{57C64F32-B7FC-4B66-BCC4-8BA94F73CA16}"/>
    <dgm:cxn modelId="{BD52E592-0BB7-43E0-8179-4FEA65BB4B76}" type="presOf" srcId="{4A67D4AA-0E04-470D-92E0-4D9FA17555EF}" destId="{3EF19352-C1EB-40B3-A619-38A14A237173}" srcOrd="0" destOrd="0" presId="urn:microsoft.com/office/officeart/2005/8/layout/vList2"/>
    <dgm:cxn modelId="{6DC90E98-D974-4388-A86A-963026C6C878}" type="presOf" srcId="{92F7632D-5141-469F-B988-6AD395F7CED8}" destId="{6C2EFF8E-39F5-4B50-9E58-9D6DB0692519}" srcOrd="0" destOrd="0" presId="urn:microsoft.com/office/officeart/2005/8/layout/vList2"/>
    <dgm:cxn modelId="{DA6B77B0-D8B6-4C4E-B6C8-EEE1E4294216}" type="presOf" srcId="{ACD5588F-D05D-4BEE-A153-A64DA3215551}" destId="{9B15408A-69DE-4952-86F6-2433E3C7871D}" srcOrd="0" destOrd="0" presId="urn:microsoft.com/office/officeart/2005/8/layout/vList2"/>
    <dgm:cxn modelId="{47B842BA-FC78-4515-B0B4-6A1ED967EA83}" srcId="{7183DB1F-E123-487D-83DE-8E6C76177E1A}" destId="{2BA2A929-67DB-42ED-9F7B-EAB40160C327}" srcOrd="0" destOrd="0" parTransId="{3E5F5C45-1136-4FF1-B0E4-8B39610646A4}" sibTransId="{AC5D485F-23AA-4F97-AB57-A952B3227DD7}"/>
    <dgm:cxn modelId="{A9B4AADB-E8F6-4063-B230-C8863E825C23}" srcId="{7183DB1F-E123-487D-83DE-8E6C76177E1A}" destId="{92F7632D-5141-469F-B988-6AD395F7CED8}" srcOrd="2" destOrd="0" parTransId="{8FF31218-3FDE-4440-B3B4-F31A15B53C19}" sibTransId="{0E0C844A-74AA-4A83-95BA-6FC9E88607C1}"/>
    <dgm:cxn modelId="{84A3CFF8-4FD5-4D53-8C3A-BCAADD3BE751}" type="presOf" srcId="{2BA2A929-67DB-42ED-9F7B-EAB40160C327}" destId="{2ACF433C-FE56-4CDE-96F0-C98C06A048ED}" srcOrd="0" destOrd="0" presId="urn:microsoft.com/office/officeart/2005/8/layout/vList2"/>
    <dgm:cxn modelId="{07383CA0-FAE2-49FA-B1D7-95F6E2DB84C0}" type="presParOf" srcId="{FAEC7638-4A9D-4A2B-A310-04AFDC8C2F80}" destId="{2ACF433C-FE56-4CDE-96F0-C98C06A048ED}" srcOrd="0" destOrd="0" presId="urn:microsoft.com/office/officeart/2005/8/layout/vList2"/>
    <dgm:cxn modelId="{816D240B-EE68-4502-95F0-4087B2C4660E}" type="presParOf" srcId="{FAEC7638-4A9D-4A2B-A310-04AFDC8C2F80}" destId="{F9DBBD22-13BD-4F42-B544-0F249C0BF5A7}" srcOrd="1" destOrd="0" presId="urn:microsoft.com/office/officeart/2005/8/layout/vList2"/>
    <dgm:cxn modelId="{C9FD8353-6E50-44E9-B8BB-E37B7FCC68CC}" type="presParOf" srcId="{FAEC7638-4A9D-4A2B-A310-04AFDC8C2F80}" destId="{3EF19352-C1EB-40B3-A619-38A14A237173}" srcOrd="2" destOrd="0" presId="urn:microsoft.com/office/officeart/2005/8/layout/vList2"/>
    <dgm:cxn modelId="{3DA1E0F5-DF28-43B5-8297-A55377CAF056}" type="presParOf" srcId="{FAEC7638-4A9D-4A2B-A310-04AFDC8C2F80}" destId="{725246C8-3297-4A96-8859-B1949D032C58}" srcOrd="3" destOrd="0" presId="urn:microsoft.com/office/officeart/2005/8/layout/vList2"/>
    <dgm:cxn modelId="{BF8C02D0-E3EF-4A99-A7CD-A5634732D5AB}" type="presParOf" srcId="{FAEC7638-4A9D-4A2B-A310-04AFDC8C2F80}" destId="{6C2EFF8E-39F5-4B50-9E58-9D6DB0692519}" srcOrd="4" destOrd="0" presId="urn:microsoft.com/office/officeart/2005/8/layout/vList2"/>
    <dgm:cxn modelId="{7FC7DE4D-E0AC-408E-9511-F3487F3212FE}" type="presParOf" srcId="{FAEC7638-4A9D-4A2B-A310-04AFDC8C2F80}" destId="{420C1AE3-DFF2-4A46-A06D-26E861E49E11}" srcOrd="5" destOrd="0" presId="urn:microsoft.com/office/officeart/2005/8/layout/vList2"/>
    <dgm:cxn modelId="{D5C01A5C-EB34-4DAC-A4E5-FEC09A46630F}" type="presParOf" srcId="{FAEC7638-4A9D-4A2B-A310-04AFDC8C2F80}" destId="{9B15408A-69DE-4952-86F6-2433E3C7871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FF53AFB-EA7A-43BD-B04D-907E1E5E35ED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A004D922-88D8-4ECD-B29C-207DF9B78512}">
      <dgm:prSet/>
      <dgm:spPr/>
      <dgm:t>
        <a:bodyPr/>
        <a:lstStyle/>
        <a:p>
          <a:r>
            <a:rPr lang="en-US"/>
            <a:t>Dapat menjadi media edukasi bagi remaja untuk mengetahui masalah gangguan mental yang dialaminya</a:t>
          </a:r>
        </a:p>
      </dgm:t>
    </dgm:pt>
    <dgm:pt modelId="{32458B55-6A92-4EC8-88C4-2F6779D9AE73}" type="parTrans" cxnId="{9824F11B-919D-4D92-9A0B-2615CB420B49}">
      <dgm:prSet/>
      <dgm:spPr/>
      <dgm:t>
        <a:bodyPr/>
        <a:lstStyle/>
        <a:p>
          <a:endParaRPr lang="en-US"/>
        </a:p>
      </dgm:t>
    </dgm:pt>
    <dgm:pt modelId="{594AF85A-78C7-4221-85C2-2BA6FD7542D6}" type="sibTrans" cxnId="{9824F11B-919D-4D92-9A0B-2615CB420B49}">
      <dgm:prSet/>
      <dgm:spPr/>
      <dgm:t>
        <a:bodyPr/>
        <a:lstStyle/>
        <a:p>
          <a:endParaRPr lang="en-US"/>
        </a:p>
      </dgm:t>
    </dgm:pt>
    <dgm:pt modelId="{E8C96492-B615-4764-BB58-A3ABB1A29FAD}">
      <dgm:prSet/>
      <dgm:spPr/>
      <dgm:t>
        <a:bodyPr/>
        <a:lstStyle/>
        <a:p>
          <a:r>
            <a:rPr lang="en-US"/>
            <a:t>Membantu para korban kesehatan mental mengidentifikasi jenis gangguan mental yang dialaminya</a:t>
          </a:r>
        </a:p>
      </dgm:t>
    </dgm:pt>
    <dgm:pt modelId="{EA363434-95E5-4286-A2AF-C4B88F8A0C50}" type="parTrans" cxnId="{C5B88347-A3BA-4D52-BD2D-482EC28C66B0}">
      <dgm:prSet/>
      <dgm:spPr/>
      <dgm:t>
        <a:bodyPr/>
        <a:lstStyle/>
        <a:p>
          <a:endParaRPr lang="en-US"/>
        </a:p>
      </dgm:t>
    </dgm:pt>
    <dgm:pt modelId="{F69C9788-BEFA-400A-B30A-019E7B5FF594}" type="sibTrans" cxnId="{C5B88347-A3BA-4D52-BD2D-482EC28C66B0}">
      <dgm:prSet/>
      <dgm:spPr/>
      <dgm:t>
        <a:bodyPr/>
        <a:lstStyle/>
        <a:p>
          <a:endParaRPr lang="en-US"/>
        </a:p>
      </dgm:t>
    </dgm:pt>
    <dgm:pt modelId="{0A22113B-7030-436E-B1EC-76642EE2D210}">
      <dgm:prSet/>
      <dgm:spPr/>
      <dgm:t>
        <a:bodyPr/>
        <a:lstStyle/>
        <a:p>
          <a:r>
            <a:rPr lang="en-US"/>
            <a:t>Para remaja dapat teredukasi dengan baik melalui kampanye yang interaktif dan menarik</a:t>
          </a:r>
        </a:p>
      </dgm:t>
    </dgm:pt>
    <dgm:pt modelId="{9EB54315-D3A6-4AA0-9915-25772FBCBD94}" type="parTrans" cxnId="{B5439190-1604-4E08-B538-1817DE439C81}">
      <dgm:prSet/>
      <dgm:spPr/>
      <dgm:t>
        <a:bodyPr/>
        <a:lstStyle/>
        <a:p>
          <a:endParaRPr lang="en-US"/>
        </a:p>
      </dgm:t>
    </dgm:pt>
    <dgm:pt modelId="{878301B0-86DC-42B8-BD93-41FCEF559E59}" type="sibTrans" cxnId="{B5439190-1604-4E08-B538-1817DE439C81}">
      <dgm:prSet/>
      <dgm:spPr/>
      <dgm:t>
        <a:bodyPr/>
        <a:lstStyle/>
        <a:p>
          <a:endParaRPr lang="en-US"/>
        </a:p>
      </dgm:t>
    </dgm:pt>
    <dgm:pt modelId="{1FA808FA-84A4-4002-B02E-D5D20525EF6D}" type="pres">
      <dgm:prSet presAssocID="{9FF53AFB-EA7A-43BD-B04D-907E1E5E35ED}" presName="vert0" presStyleCnt="0">
        <dgm:presLayoutVars>
          <dgm:dir/>
          <dgm:animOne val="branch"/>
          <dgm:animLvl val="lvl"/>
        </dgm:presLayoutVars>
      </dgm:prSet>
      <dgm:spPr/>
    </dgm:pt>
    <dgm:pt modelId="{D5352427-7D7C-45D1-ABA7-E6D88BEE14A4}" type="pres">
      <dgm:prSet presAssocID="{A004D922-88D8-4ECD-B29C-207DF9B78512}" presName="thickLine" presStyleLbl="alignNode1" presStyleIdx="0" presStyleCnt="3"/>
      <dgm:spPr/>
    </dgm:pt>
    <dgm:pt modelId="{77CC69C6-64EF-4981-9D93-871520C35CBF}" type="pres">
      <dgm:prSet presAssocID="{A004D922-88D8-4ECD-B29C-207DF9B78512}" presName="horz1" presStyleCnt="0"/>
      <dgm:spPr/>
    </dgm:pt>
    <dgm:pt modelId="{0B8424E3-CC1E-44AE-A188-EEB87EADB6F3}" type="pres">
      <dgm:prSet presAssocID="{A004D922-88D8-4ECD-B29C-207DF9B78512}" presName="tx1" presStyleLbl="revTx" presStyleIdx="0" presStyleCnt="3"/>
      <dgm:spPr/>
    </dgm:pt>
    <dgm:pt modelId="{71745798-2296-4246-84EA-8EF442E7CCFA}" type="pres">
      <dgm:prSet presAssocID="{A004D922-88D8-4ECD-B29C-207DF9B78512}" presName="vert1" presStyleCnt="0"/>
      <dgm:spPr/>
    </dgm:pt>
    <dgm:pt modelId="{47101161-F3BE-4363-B8E9-3B3FBD35EA51}" type="pres">
      <dgm:prSet presAssocID="{E8C96492-B615-4764-BB58-A3ABB1A29FAD}" presName="thickLine" presStyleLbl="alignNode1" presStyleIdx="1" presStyleCnt="3"/>
      <dgm:spPr/>
    </dgm:pt>
    <dgm:pt modelId="{3A53D31B-67CF-40AA-8DCB-C2EE9A723A41}" type="pres">
      <dgm:prSet presAssocID="{E8C96492-B615-4764-BB58-A3ABB1A29FAD}" presName="horz1" presStyleCnt="0"/>
      <dgm:spPr/>
    </dgm:pt>
    <dgm:pt modelId="{F0357314-2F77-4EB3-B003-A060DC11CB95}" type="pres">
      <dgm:prSet presAssocID="{E8C96492-B615-4764-BB58-A3ABB1A29FAD}" presName="tx1" presStyleLbl="revTx" presStyleIdx="1" presStyleCnt="3"/>
      <dgm:spPr/>
    </dgm:pt>
    <dgm:pt modelId="{6FE855CB-6FB3-4E20-B8CB-11E08615988D}" type="pres">
      <dgm:prSet presAssocID="{E8C96492-B615-4764-BB58-A3ABB1A29FAD}" presName="vert1" presStyleCnt="0"/>
      <dgm:spPr/>
    </dgm:pt>
    <dgm:pt modelId="{44CCC902-D942-44FE-BBAB-502B4B94C25D}" type="pres">
      <dgm:prSet presAssocID="{0A22113B-7030-436E-B1EC-76642EE2D210}" presName="thickLine" presStyleLbl="alignNode1" presStyleIdx="2" presStyleCnt="3"/>
      <dgm:spPr/>
    </dgm:pt>
    <dgm:pt modelId="{9B0C4991-36FB-48B7-8116-3128EAE552BE}" type="pres">
      <dgm:prSet presAssocID="{0A22113B-7030-436E-B1EC-76642EE2D210}" presName="horz1" presStyleCnt="0"/>
      <dgm:spPr/>
    </dgm:pt>
    <dgm:pt modelId="{F97E7F3B-32E8-417E-B17A-AF98900BE3EA}" type="pres">
      <dgm:prSet presAssocID="{0A22113B-7030-436E-B1EC-76642EE2D210}" presName="tx1" presStyleLbl="revTx" presStyleIdx="2" presStyleCnt="3"/>
      <dgm:spPr/>
    </dgm:pt>
    <dgm:pt modelId="{BF44F202-25AA-44FB-B942-264C6E62338C}" type="pres">
      <dgm:prSet presAssocID="{0A22113B-7030-436E-B1EC-76642EE2D210}" presName="vert1" presStyleCnt="0"/>
      <dgm:spPr/>
    </dgm:pt>
  </dgm:ptLst>
  <dgm:cxnLst>
    <dgm:cxn modelId="{9824F11B-919D-4D92-9A0B-2615CB420B49}" srcId="{9FF53AFB-EA7A-43BD-B04D-907E1E5E35ED}" destId="{A004D922-88D8-4ECD-B29C-207DF9B78512}" srcOrd="0" destOrd="0" parTransId="{32458B55-6A92-4EC8-88C4-2F6779D9AE73}" sibTransId="{594AF85A-78C7-4221-85C2-2BA6FD7542D6}"/>
    <dgm:cxn modelId="{C5B88347-A3BA-4D52-BD2D-482EC28C66B0}" srcId="{9FF53AFB-EA7A-43BD-B04D-907E1E5E35ED}" destId="{E8C96492-B615-4764-BB58-A3ABB1A29FAD}" srcOrd="1" destOrd="0" parTransId="{EA363434-95E5-4286-A2AF-C4B88F8A0C50}" sibTransId="{F69C9788-BEFA-400A-B30A-019E7B5FF594}"/>
    <dgm:cxn modelId="{8899C177-87CC-4119-B7E3-4DDFD13B20C8}" type="presOf" srcId="{9FF53AFB-EA7A-43BD-B04D-907E1E5E35ED}" destId="{1FA808FA-84A4-4002-B02E-D5D20525EF6D}" srcOrd="0" destOrd="0" presId="urn:microsoft.com/office/officeart/2008/layout/LinedList"/>
    <dgm:cxn modelId="{DE60F884-191C-4436-8028-CEF4A0CC0ECE}" type="presOf" srcId="{A004D922-88D8-4ECD-B29C-207DF9B78512}" destId="{0B8424E3-CC1E-44AE-A188-EEB87EADB6F3}" srcOrd="0" destOrd="0" presId="urn:microsoft.com/office/officeart/2008/layout/LinedList"/>
    <dgm:cxn modelId="{B5439190-1604-4E08-B538-1817DE439C81}" srcId="{9FF53AFB-EA7A-43BD-B04D-907E1E5E35ED}" destId="{0A22113B-7030-436E-B1EC-76642EE2D210}" srcOrd="2" destOrd="0" parTransId="{9EB54315-D3A6-4AA0-9915-25772FBCBD94}" sibTransId="{878301B0-86DC-42B8-BD93-41FCEF559E59}"/>
    <dgm:cxn modelId="{6A7BF6AC-488B-4CBC-8AB8-D9484B43E638}" type="presOf" srcId="{E8C96492-B615-4764-BB58-A3ABB1A29FAD}" destId="{F0357314-2F77-4EB3-B003-A060DC11CB95}" srcOrd="0" destOrd="0" presId="urn:microsoft.com/office/officeart/2008/layout/LinedList"/>
    <dgm:cxn modelId="{7AE1FADF-1AA5-45FF-AA7F-235909ABD176}" type="presOf" srcId="{0A22113B-7030-436E-B1EC-76642EE2D210}" destId="{F97E7F3B-32E8-417E-B17A-AF98900BE3EA}" srcOrd="0" destOrd="0" presId="urn:microsoft.com/office/officeart/2008/layout/LinedList"/>
    <dgm:cxn modelId="{1BFCD105-A729-489A-A993-8D2D8C79726A}" type="presParOf" srcId="{1FA808FA-84A4-4002-B02E-D5D20525EF6D}" destId="{D5352427-7D7C-45D1-ABA7-E6D88BEE14A4}" srcOrd="0" destOrd="0" presId="urn:microsoft.com/office/officeart/2008/layout/LinedList"/>
    <dgm:cxn modelId="{D579E346-728B-44F3-B576-57813AE87BFD}" type="presParOf" srcId="{1FA808FA-84A4-4002-B02E-D5D20525EF6D}" destId="{77CC69C6-64EF-4981-9D93-871520C35CBF}" srcOrd="1" destOrd="0" presId="urn:microsoft.com/office/officeart/2008/layout/LinedList"/>
    <dgm:cxn modelId="{9EAB2D5D-7EAE-45C2-9655-42DB3D7BBA21}" type="presParOf" srcId="{77CC69C6-64EF-4981-9D93-871520C35CBF}" destId="{0B8424E3-CC1E-44AE-A188-EEB87EADB6F3}" srcOrd="0" destOrd="0" presId="urn:microsoft.com/office/officeart/2008/layout/LinedList"/>
    <dgm:cxn modelId="{40E405F7-3B82-4EFD-A8BE-03B7F3D53F84}" type="presParOf" srcId="{77CC69C6-64EF-4981-9D93-871520C35CBF}" destId="{71745798-2296-4246-84EA-8EF442E7CCFA}" srcOrd="1" destOrd="0" presId="urn:microsoft.com/office/officeart/2008/layout/LinedList"/>
    <dgm:cxn modelId="{F2061711-A880-41A7-BC52-3B23011FCC22}" type="presParOf" srcId="{1FA808FA-84A4-4002-B02E-D5D20525EF6D}" destId="{47101161-F3BE-4363-B8E9-3B3FBD35EA51}" srcOrd="2" destOrd="0" presId="urn:microsoft.com/office/officeart/2008/layout/LinedList"/>
    <dgm:cxn modelId="{6E8D7E70-7CF7-438E-95EF-4E9243D748AB}" type="presParOf" srcId="{1FA808FA-84A4-4002-B02E-D5D20525EF6D}" destId="{3A53D31B-67CF-40AA-8DCB-C2EE9A723A41}" srcOrd="3" destOrd="0" presId="urn:microsoft.com/office/officeart/2008/layout/LinedList"/>
    <dgm:cxn modelId="{888C2025-9F92-47E4-BA1B-1668AB4F54DC}" type="presParOf" srcId="{3A53D31B-67CF-40AA-8DCB-C2EE9A723A41}" destId="{F0357314-2F77-4EB3-B003-A060DC11CB95}" srcOrd="0" destOrd="0" presId="urn:microsoft.com/office/officeart/2008/layout/LinedList"/>
    <dgm:cxn modelId="{FD3CBE00-02A8-4C17-9720-8E607E3CC14C}" type="presParOf" srcId="{3A53D31B-67CF-40AA-8DCB-C2EE9A723A41}" destId="{6FE855CB-6FB3-4E20-B8CB-11E08615988D}" srcOrd="1" destOrd="0" presId="urn:microsoft.com/office/officeart/2008/layout/LinedList"/>
    <dgm:cxn modelId="{82A8A54D-FB99-4453-B711-7FD826B7A7C4}" type="presParOf" srcId="{1FA808FA-84A4-4002-B02E-D5D20525EF6D}" destId="{44CCC902-D942-44FE-BBAB-502B4B94C25D}" srcOrd="4" destOrd="0" presId="urn:microsoft.com/office/officeart/2008/layout/LinedList"/>
    <dgm:cxn modelId="{C3DF412D-72C0-43BB-AC6A-4CCE5AFB6735}" type="presParOf" srcId="{1FA808FA-84A4-4002-B02E-D5D20525EF6D}" destId="{9B0C4991-36FB-48B7-8116-3128EAE552BE}" srcOrd="5" destOrd="0" presId="urn:microsoft.com/office/officeart/2008/layout/LinedList"/>
    <dgm:cxn modelId="{71969AAE-392F-4E1A-823C-EBA93289CBE1}" type="presParOf" srcId="{9B0C4991-36FB-48B7-8116-3128EAE552BE}" destId="{F97E7F3B-32E8-417E-B17A-AF98900BE3EA}" srcOrd="0" destOrd="0" presId="urn:microsoft.com/office/officeart/2008/layout/LinedList"/>
    <dgm:cxn modelId="{95EC7FAA-6FC2-46C1-826F-6D45CDB5A233}" type="presParOf" srcId="{9B0C4991-36FB-48B7-8116-3128EAE552BE}" destId="{BF44F202-25AA-44FB-B942-264C6E62338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8DDAC7-7670-49FF-9E4A-7E898C7477E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0A1F4EE-C64F-4DB6-92FE-7EBCB0DA7693}">
      <dgm:prSet/>
      <dgm:spPr/>
      <dgm:t>
        <a:bodyPr/>
        <a:lstStyle/>
        <a:p>
          <a:r>
            <a:rPr lang="en-US"/>
            <a:t>LATAR BELAKANG MASALAH</a:t>
          </a:r>
        </a:p>
      </dgm:t>
    </dgm:pt>
    <dgm:pt modelId="{B321FDC2-B830-4397-AA03-3C695D23C5E8}" type="parTrans" cxnId="{EF278EDC-4548-473A-9E0D-A3491A67E008}">
      <dgm:prSet/>
      <dgm:spPr/>
      <dgm:t>
        <a:bodyPr/>
        <a:lstStyle/>
        <a:p>
          <a:endParaRPr lang="en-US"/>
        </a:p>
      </dgm:t>
    </dgm:pt>
    <dgm:pt modelId="{F1B03974-A925-4EA6-A96D-BCA88AA349F4}" type="sibTrans" cxnId="{EF278EDC-4548-473A-9E0D-A3491A67E008}">
      <dgm:prSet/>
      <dgm:spPr/>
      <dgm:t>
        <a:bodyPr/>
        <a:lstStyle/>
        <a:p>
          <a:endParaRPr lang="en-US"/>
        </a:p>
      </dgm:t>
    </dgm:pt>
    <dgm:pt modelId="{820EC005-7A4F-427B-967B-3CDDC6047665}">
      <dgm:prSet/>
      <dgm:spPr/>
      <dgm:t>
        <a:bodyPr/>
        <a:lstStyle/>
        <a:p>
          <a:r>
            <a:rPr lang="en-US"/>
            <a:t>Dimulai dari kejadian / fenomena atau cuplikan data yang dapat diberikan kesan bahwa dalam topik ini dirasakan ada permasalahan. </a:t>
          </a:r>
        </a:p>
      </dgm:t>
    </dgm:pt>
    <dgm:pt modelId="{90C8408B-39E2-40E7-9F33-86669BBEA5D1}" type="parTrans" cxnId="{ACBBD8C4-8DE2-4F74-93A4-FDFE998B4142}">
      <dgm:prSet/>
      <dgm:spPr/>
      <dgm:t>
        <a:bodyPr/>
        <a:lstStyle/>
        <a:p>
          <a:endParaRPr lang="en-US"/>
        </a:p>
      </dgm:t>
    </dgm:pt>
    <dgm:pt modelId="{941129F0-6DEC-4DDD-8696-C8999C572E57}" type="sibTrans" cxnId="{ACBBD8C4-8DE2-4F74-93A4-FDFE998B4142}">
      <dgm:prSet/>
      <dgm:spPr/>
      <dgm:t>
        <a:bodyPr/>
        <a:lstStyle/>
        <a:p>
          <a:endParaRPr lang="en-US"/>
        </a:p>
      </dgm:t>
    </dgm:pt>
    <dgm:pt modelId="{186FE487-6F95-4870-BF2C-0184BA537FA9}">
      <dgm:prSet/>
      <dgm:spPr/>
      <dgm:t>
        <a:bodyPr/>
        <a:lstStyle/>
        <a:p>
          <a:r>
            <a:rPr lang="en-US"/>
            <a:t>Kaitannya dengan bidang keilmuan DKV </a:t>
          </a:r>
        </a:p>
      </dgm:t>
    </dgm:pt>
    <dgm:pt modelId="{364B0BED-90CA-4E95-9E13-D1322F1083A8}" type="parTrans" cxnId="{B1B71215-1337-469B-98E2-820394FE8FFC}">
      <dgm:prSet/>
      <dgm:spPr/>
      <dgm:t>
        <a:bodyPr/>
        <a:lstStyle/>
        <a:p>
          <a:endParaRPr lang="en-US"/>
        </a:p>
      </dgm:t>
    </dgm:pt>
    <dgm:pt modelId="{2B07D58E-196F-4E2A-BB26-6B55530B15E6}" type="sibTrans" cxnId="{B1B71215-1337-469B-98E2-820394FE8FFC}">
      <dgm:prSet/>
      <dgm:spPr/>
      <dgm:t>
        <a:bodyPr/>
        <a:lstStyle/>
        <a:p>
          <a:endParaRPr lang="en-US"/>
        </a:p>
      </dgm:t>
    </dgm:pt>
    <dgm:pt modelId="{ECD429DA-17A2-4957-856B-25BF145A4666}">
      <dgm:prSet/>
      <dgm:spPr/>
      <dgm:t>
        <a:bodyPr/>
        <a:lstStyle/>
        <a:p>
          <a:r>
            <a:rPr lang="en-US"/>
            <a:t>Mengapa masalah tersebut diambil sebagai topik Tugas Akhir?</a:t>
          </a:r>
        </a:p>
      </dgm:t>
    </dgm:pt>
    <dgm:pt modelId="{4AF25736-B97C-4850-806B-94D6F1DF78E4}" type="parTrans" cxnId="{3BCCB05A-DEB9-43D7-B446-AF90EBDF8E1A}">
      <dgm:prSet/>
      <dgm:spPr/>
      <dgm:t>
        <a:bodyPr/>
        <a:lstStyle/>
        <a:p>
          <a:endParaRPr lang="en-US"/>
        </a:p>
      </dgm:t>
    </dgm:pt>
    <dgm:pt modelId="{D22AB3E2-0343-4960-99B2-109DEB0A2D3E}" type="sibTrans" cxnId="{3BCCB05A-DEB9-43D7-B446-AF90EBDF8E1A}">
      <dgm:prSet/>
      <dgm:spPr/>
      <dgm:t>
        <a:bodyPr/>
        <a:lstStyle/>
        <a:p>
          <a:endParaRPr lang="en-US"/>
        </a:p>
      </dgm:t>
    </dgm:pt>
    <dgm:pt modelId="{04B70DD7-C058-4020-B28B-C3BEB5D69FA5}">
      <dgm:prSet/>
      <dgm:spPr/>
      <dgm:t>
        <a:bodyPr/>
        <a:lstStyle/>
        <a:p>
          <a:r>
            <a:rPr lang="en-US"/>
            <a:t>Ungkapan / Alinea yang mengarah kepada permasalahan </a:t>
          </a:r>
        </a:p>
      </dgm:t>
    </dgm:pt>
    <dgm:pt modelId="{7E5BAF10-3657-45CC-B19F-AA3C02988E9B}" type="parTrans" cxnId="{16B59ED0-B769-43DE-A0C9-771DBCA705FF}">
      <dgm:prSet/>
      <dgm:spPr/>
      <dgm:t>
        <a:bodyPr/>
        <a:lstStyle/>
        <a:p>
          <a:endParaRPr lang="en-US"/>
        </a:p>
      </dgm:t>
    </dgm:pt>
    <dgm:pt modelId="{86B49C3C-CD24-46C8-99AC-28E72878B8AE}" type="sibTrans" cxnId="{16B59ED0-B769-43DE-A0C9-771DBCA705FF}">
      <dgm:prSet/>
      <dgm:spPr/>
      <dgm:t>
        <a:bodyPr/>
        <a:lstStyle/>
        <a:p>
          <a:endParaRPr lang="en-US"/>
        </a:p>
      </dgm:t>
    </dgm:pt>
    <dgm:pt modelId="{507FF929-2973-495D-8FD7-CAEDD6CF9BA0}" type="pres">
      <dgm:prSet presAssocID="{048DDAC7-7670-49FF-9E4A-7E898C7477EF}" presName="linear" presStyleCnt="0">
        <dgm:presLayoutVars>
          <dgm:animLvl val="lvl"/>
          <dgm:resizeHandles val="exact"/>
        </dgm:presLayoutVars>
      </dgm:prSet>
      <dgm:spPr/>
    </dgm:pt>
    <dgm:pt modelId="{0B4A5CC6-4D96-45B0-A6A7-22302E02E79D}" type="pres">
      <dgm:prSet presAssocID="{30A1F4EE-C64F-4DB6-92FE-7EBCB0DA7693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8DDACCE6-08F9-48CD-BC4D-340714E53C2C}" type="pres">
      <dgm:prSet presAssocID="{F1B03974-A925-4EA6-A96D-BCA88AA349F4}" presName="spacer" presStyleCnt="0"/>
      <dgm:spPr/>
    </dgm:pt>
    <dgm:pt modelId="{1B3A38DE-0E62-4121-BA85-BA8767A9BDFE}" type="pres">
      <dgm:prSet presAssocID="{820EC005-7A4F-427B-967B-3CDDC6047665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2F2947A-3E62-4593-8A5E-32CC795F43F3}" type="pres">
      <dgm:prSet presAssocID="{941129F0-6DEC-4DDD-8696-C8999C572E57}" presName="spacer" presStyleCnt="0"/>
      <dgm:spPr/>
    </dgm:pt>
    <dgm:pt modelId="{CA6A780A-F2B2-4ECF-934E-9307507AA36E}" type="pres">
      <dgm:prSet presAssocID="{186FE487-6F95-4870-BF2C-0184BA537FA9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924EC45-C57F-4FC1-8143-0E40487C99F5}" type="pres">
      <dgm:prSet presAssocID="{2B07D58E-196F-4E2A-BB26-6B55530B15E6}" presName="spacer" presStyleCnt="0"/>
      <dgm:spPr/>
    </dgm:pt>
    <dgm:pt modelId="{52D34755-BAF3-482D-B7AA-8580B524987A}" type="pres">
      <dgm:prSet presAssocID="{ECD429DA-17A2-4957-856B-25BF145A4666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D5C81AA-4112-47D0-AE6D-8F4DA614FCB8}" type="pres">
      <dgm:prSet presAssocID="{D22AB3E2-0343-4960-99B2-109DEB0A2D3E}" presName="spacer" presStyleCnt="0"/>
      <dgm:spPr/>
    </dgm:pt>
    <dgm:pt modelId="{C6CDAF92-E50B-4952-BDD8-77116FDEA5C8}" type="pres">
      <dgm:prSet presAssocID="{04B70DD7-C058-4020-B28B-C3BEB5D69FA5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F91AFD0B-90CE-421F-BC7F-7002B1570694}" type="presOf" srcId="{ECD429DA-17A2-4957-856B-25BF145A4666}" destId="{52D34755-BAF3-482D-B7AA-8580B524987A}" srcOrd="0" destOrd="0" presId="urn:microsoft.com/office/officeart/2005/8/layout/vList2"/>
    <dgm:cxn modelId="{B1B71215-1337-469B-98E2-820394FE8FFC}" srcId="{048DDAC7-7670-49FF-9E4A-7E898C7477EF}" destId="{186FE487-6F95-4870-BF2C-0184BA537FA9}" srcOrd="2" destOrd="0" parTransId="{364B0BED-90CA-4E95-9E13-D1322F1083A8}" sibTransId="{2B07D58E-196F-4E2A-BB26-6B55530B15E6}"/>
    <dgm:cxn modelId="{A365ED19-86A4-4034-914C-9BEA4FB1A6EF}" type="presOf" srcId="{820EC005-7A4F-427B-967B-3CDDC6047665}" destId="{1B3A38DE-0E62-4121-BA85-BA8767A9BDFE}" srcOrd="0" destOrd="0" presId="urn:microsoft.com/office/officeart/2005/8/layout/vList2"/>
    <dgm:cxn modelId="{CCE33A24-8250-4BB1-B34B-8BA921E3A889}" type="presOf" srcId="{186FE487-6F95-4870-BF2C-0184BA537FA9}" destId="{CA6A780A-F2B2-4ECF-934E-9307507AA36E}" srcOrd="0" destOrd="0" presId="urn:microsoft.com/office/officeart/2005/8/layout/vList2"/>
    <dgm:cxn modelId="{8F84B72C-F9E3-4D39-8BB5-4C17DE5BC710}" type="presOf" srcId="{048DDAC7-7670-49FF-9E4A-7E898C7477EF}" destId="{507FF929-2973-495D-8FD7-CAEDD6CF9BA0}" srcOrd="0" destOrd="0" presId="urn:microsoft.com/office/officeart/2005/8/layout/vList2"/>
    <dgm:cxn modelId="{3A2D582D-35E6-41DA-8078-09AF5F056FC0}" type="presOf" srcId="{30A1F4EE-C64F-4DB6-92FE-7EBCB0DA7693}" destId="{0B4A5CC6-4D96-45B0-A6A7-22302E02E79D}" srcOrd="0" destOrd="0" presId="urn:microsoft.com/office/officeart/2005/8/layout/vList2"/>
    <dgm:cxn modelId="{7E3C6933-A977-4EAA-A235-2A42AD7B9016}" type="presOf" srcId="{04B70DD7-C058-4020-B28B-C3BEB5D69FA5}" destId="{C6CDAF92-E50B-4952-BDD8-77116FDEA5C8}" srcOrd="0" destOrd="0" presId="urn:microsoft.com/office/officeart/2005/8/layout/vList2"/>
    <dgm:cxn modelId="{3BCCB05A-DEB9-43D7-B446-AF90EBDF8E1A}" srcId="{048DDAC7-7670-49FF-9E4A-7E898C7477EF}" destId="{ECD429DA-17A2-4957-856B-25BF145A4666}" srcOrd="3" destOrd="0" parTransId="{4AF25736-B97C-4850-806B-94D6F1DF78E4}" sibTransId="{D22AB3E2-0343-4960-99B2-109DEB0A2D3E}"/>
    <dgm:cxn modelId="{ACBBD8C4-8DE2-4F74-93A4-FDFE998B4142}" srcId="{048DDAC7-7670-49FF-9E4A-7E898C7477EF}" destId="{820EC005-7A4F-427B-967B-3CDDC6047665}" srcOrd="1" destOrd="0" parTransId="{90C8408B-39E2-40E7-9F33-86669BBEA5D1}" sibTransId="{941129F0-6DEC-4DDD-8696-C8999C572E57}"/>
    <dgm:cxn modelId="{16B59ED0-B769-43DE-A0C9-771DBCA705FF}" srcId="{048DDAC7-7670-49FF-9E4A-7E898C7477EF}" destId="{04B70DD7-C058-4020-B28B-C3BEB5D69FA5}" srcOrd="4" destOrd="0" parTransId="{7E5BAF10-3657-45CC-B19F-AA3C02988E9B}" sibTransId="{86B49C3C-CD24-46C8-99AC-28E72878B8AE}"/>
    <dgm:cxn modelId="{EF278EDC-4548-473A-9E0D-A3491A67E008}" srcId="{048DDAC7-7670-49FF-9E4A-7E898C7477EF}" destId="{30A1F4EE-C64F-4DB6-92FE-7EBCB0DA7693}" srcOrd="0" destOrd="0" parTransId="{B321FDC2-B830-4397-AA03-3C695D23C5E8}" sibTransId="{F1B03974-A925-4EA6-A96D-BCA88AA349F4}"/>
    <dgm:cxn modelId="{C46781F7-20DA-4205-8E6D-7513A341D9F5}" type="presParOf" srcId="{507FF929-2973-495D-8FD7-CAEDD6CF9BA0}" destId="{0B4A5CC6-4D96-45B0-A6A7-22302E02E79D}" srcOrd="0" destOrd="0" presId="urn:microsoft.com/office/officeart/2005/8/layout/vList2"/>
    <dgm:cxn modelId="{E072594D-49CA-44D5-9872-6BDC8AF0002D}" type="presParOf" srcId="{507FF929-2973-495D-8FD7-CAEDD6CF9BA0}" destId="{8DDACCE6-08F9-48CD-BC4D-340714E53C2C}" srcOrd="1" destOrd="0" presId="urn:microsoft.com/office/officeart/2005/8/layout/vList2"/>
    <dgm:cxn modelId="{9D9BB1DD-C16B-4839-9B31-7BCA1A154FB2}" type="presParOf" srcId="{507FF929-2973-495D-8FD7-CAEDD6CF9BA0}" destId="{1B3A38DE-0E62-4121-BA85-BA8767A9BDFE}" srcOrd="2" destOrd="0" presId="urn:microsoft.com/office/officeart/2005/8/layout/vList2"/>
    <dgm:cxn modelId="{6C1E8E88-939F-4C97-8D39-05E25982E756}" type="presParOf" srcId="{507FF929-2973-495D-8FD7-CAEDD6CF9BA0}" destId="{22F2947A-3E62-4593-8A5E-32CC795F43F3}" srcOrd="3" destOrd="0" presId="urn:microsoft.com/office/officeart/2005/8/layout/vList2"/>
    <dgm:cxn modelId="{00251B1D-6048-4484-9BA3-947A400BC356}" type="presParOf" srcId="{507FF929-2973-495D-8FD7-CAEDD6CF9BA0}" destId="{CA6A780A-F2B2-4ECF-934E-9307507AA36E}" srcOrd="4" destOrd="0" presId="urn:microsoft.com/office/officeart/2005/8/layout/vList2"/>
    <dgm:cxn modelId="{088B590E-AE53-4C6E-8D67-4D1E5BB54DE2}" type="presParOf" srcId="{507FF929-2973-495D-8FD7-CAEDD6CF9BA0}" destId="{E924EC45-C57F-4FC1-8143-0E40487C99F5}" srcOrd="5" destOrd="0" presId="urn:microsoft.com/office/officeart/2005/8/layout/vList2"/>
    <dgm:cxn modelId="{B23AA38E-BC28-4852-B742-6A709B1946FA}" type="presParOf" srcId="{507FF929-2973-495D-8FD7-CAEDD6CF9BA0}" destId="{52D34755-BAF3-482D-B7AA-8580B524987A}" srcOrd="6" destOrd="0" presId="urn:microsoft.com/office/officeart/2005/8/layout/vList2"/>
    <dgm:cxn modelId="{1A37E7D1-DF00-40AB-A79F-856867F2590A}" type="presParOf" srcId="{507FF929-2973-495D-8FD7-CAEDD6CF9BA0}" destId="{AD5C81AA-4112-47D0-AE6D-8F4DA614FCB8}" srcOrd="7" destOrd="0" presId="urn:microsoft.com/office/officeart/2005/8/layout/vList2"/>
    <dgm:cxn modelId="{54E6416D-B328-4798-91B2-07F44CD6AD4F}" type="presParOf" srcId="{507FF929-2973-495D-8FD7-CAEDD6CF9BA0}" destId="{C6CDAF92-E50B-4952-BDD8-77116FDEA5C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4003A8D-2B51-476F-8DD6-AE5807FC5C14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B01F30BF-C392-40D7-9355-EB93BA74F0B7}">
      <dgm:prSet/>
      <dgm:spPr/>
      <dgm:t>
        <a:bodyPr/>
        <a:lstStyle/>
        <a:p>
          <a:r>
            <a:rPr lang="en-US"/>
            <a:t>Setelah anda menemukan perencanaan Tugas Akhir anda maka tahapan selanjutnya adalah anda perlu melakukan survei awal dalam tujuan menemukan masalah yang tepat. </a:t>
          </a:r>
        </a:p>
      </dgm:t>
    </dgm:pt>
    <dgm:pt modelId="{61E52275-A56E-40C8-8BF2-9B35B37E7AD1}" type="parTrans" cxnId="{D7F65A31-4CAC-4D74-8806-404FECB95FDD}">
      <dgm:prSet/>
      <dgm:spPr/>
      <dgm:t>
        <a:bodyPr/>
        <a:lstStyle/>
        <a:p>
          <a:endParaRPr lang="en-US"/>
        </a:p>
      </dgm:t>
    </dgm:pt>
    <dgm:pt modelId="{71700A92-2CAD-40F1-AF3C-78A52628BEF2}" type="sibTrans" cxnId="{D7F65A31-4CAC-4D74-8806-404FECB95FDD}">
      <dgm:prSet/>
      <dgm:spPr/>
      <dgm:t>
        <a:bodyPr/>
        <a:lstStyle/>
        <a:p>
          <a:endParaRPr lang="en-US"/>
        </a:p>
      </dgm:t>
    </dgm:pt>
    <dgm:pt modelId="{DA1637C7-51BA-401B-A2C8-C4F50B7D44D1}">
      <dgm:prSet/>
      <dgm:spPr/>
      <dgm:t>
        <a:bodyPr/>
        <a:lstStyle/>
        <a:p>
          <a:r>
            <a:rPr lang="en-US"/>
            <a:t>Survei awal yang dimaksud adalah cara anda mencari hal apa yang menarik untuk dapat dipecahkan. </a:t>
          </a:r>
        </a:p>
      </dgm:t>
    </dgm:pt>
    <dgm:pt modelId="{0B6D1720-8170-47BC-AD2F-901D4EA987A5}" type="parTrans" cxnId="{C68C2504-E8CA-4FE2-8FE3-C13405F357B3}">
      <dgm:prSet/>
      <dgm:spPr/>
      <dgm:t>
        <a:bodyPr/>
        <a:lstStyle/>
        <a:p>
          <a:endParaRPr lang="en-US"/>
        </a:p>
      </dgm:t>
    </dgm:pt>
    <dgm:pt modelId="{31D29EC1-C44D-4689-AD42-BD42A0B11861}" type="sibTrans" cxnId="{C68C2504-E8CA-4FE2-8FE3-C13405F357B3}">
      <dgm:prSet/>
      <dgm:spPr/>
      <dgm:t>
        <a:bodyPr/>
        <a:lstStyle/>
        <a:p>
          <a:endParaRPr lang="en-US"/>
        </a:p>
      </dgm:t>
    </dgm:pt>
    <dgm:pt modelId="{44A96173-C5B8-4EEC-898F-136B9951180D}">
      <dgm:prSet/>
      <dgm:spPr/>
      <dgm:t>
        <a:bodyPr/>
        <a:lstStyle/>
        <a:p>
          <a:r>
            <a:rPr lang="en-US"/>
            <a:t>Disini anda sudah menyakini bahwa pekerjaan desain merupakan pekerjaan yang menemukan masalah dan selanjutnya menemukan pemecahannya. </a:t>
          </a:r>
        </a:p>
      </dgm:t>
    </dgm:pt>
    <dgm:pt modelId="{6DEC103E-E3D5-4752-AD9F-4A5A2CFD0EA0}" type="parTrans" cxnId="{F82E8F9B-0169-4A75-9806-13CA85288080}">
      <dgm:prSet/>
      <dgm:spPr/>
      <dgm:t>
        <a:bodyPr/>
        <a:lstStyle/>
        <a:p>
          <a:endParaRPr lang="en-US"/>
        </a:p>
      </dgm:t>
    </dgm:pt>
    <dgm:pt modelId="{5CA5F8D3-0E08-4675-99A1-94A3AE9AECAE}" type="sibTrans" cxnId="{F82E8F9B-0169-4A75-9806-13CA85288080}">
      <dgm:prSet/>
      <dgm:spPr/>
      <dgm:t>
        <a:bodyPr/>
        <a:lstStyle/>
        <a:p>
          <a:endParaRPr lang="en-US"/>
        </a:p>
      </dgm:t>
    </dgm:pt>
    <dgm:pt modelId="{EB173C9A-409C-401D-B644-A2A8700F668C}">
      <dgm:prSet/>
      <dgm:spPr/>
      <dgm:t>
        <a:bodyPr/>
        <a:lstStyle/>
        <a:p>
          <a:r>
            <a:rPr lang="en-US"/>
            <a:t>Bukan sekedar keinginan subjetivitas desainer yang dominasi dari intuisi, style atau keinginan lainnya desainer tersebut</a:t>
          </a:r>
        </a:p>
      </dgm:t>
    </dgm:pt>
    <dgm:pt modelId="{D1C608C3-4F92-4995-A67B-C0F72B4EC614}" type="parTrans" cxnId="{04816E75-04DF-42AA-8612-0205987C5A0A}">
      <dgm:prSet/>
      <dgm:spPr/>
      <dgm:t>
        <a:bodyPr/>
        <a:lstStyle/>
        <a:p>
          <a:endParaRPr lang="en-US"/>
        </a:p>
      </dgm:t>
    </dgm:pt>
    <dgm:pt modelId="{C2AE5DE7-A3E9-4AD7-8039-0D6CDE15F54D}" type="sibTrans" cxnId="{04816E75-04DF-42AA-8612-0205987C5A0A}">
      <dgm:prSet/>
      <dgm:spPr/>
      <dgm:t>
        <a:bodyPr/>
        <a:lstStyle/>
        <a:p>
          <a:endParaRPr lang="en-US"/>
        </a:p>
      </dgm:t>
    </dgm:pt>
    <dgm:pt modelId="{E496E827-F509-43D9-8687-2A7923CA49C2}" type="pres">
      <dgm:prSet presAssocID="{24003A8D-2B51-476F-8DD6-AE5807FC5C14}" presName="vert0" presStyleCnt="0">
        <dgm:presLayoutVars>
          <dgm:dir/>
          <dgm:animOne val="branch"/>
          <dgm:animLvl val="lvl"/>
        </dgm:presLayoutVars>
      </dgm:prSet>
      <dgm:spPr/>
    </dgm:pt>
    <dgm:pt modelId="{63BC3EB4-02AD-4E5D-8CCD-ADB5A6FB2D87}" type="pres">
      <dgm:prSet presAssocID="{B01F30BF-C392-40D7-9355-EB93BA74F0B7}" presName="thickLine" presStyleLbl="alignNode1" presStyleIdx="0" presStyleCnt="4"/>
      <dgm:spPr/>
    </dgm:pt>
    <dgm:pt modelId="{EB848D27-6715-4D0D-B401-47241D340767}" type="pres">
      <dgm:prSet presAssocID="{B01F30BF-C392-40D7-9355-EB93BA74F0B7}" presName="horz1" presStyleCnt="0"/>
      <dgm:spPr/>
    </dgm:pt>
    <dgm:pt modelId="{A1F9F531-D1FD-461C-A6CC-A5E0F168EE2C}" type="pres">
      <dgm:prSet presAssocID="{B01F30BF-C392-40D7-9355-EB93BA74F0B7}" presName="tx1" presStyleLbl="revTx" presStyleIdx="0" presStyleCnt="4"/>
      <dgm:spPr/>
    </dgm:pt>
    <dgm:pt modelId="{08E73258-DDB3-4DC0-AD5B-4AC30A275691}" type="pres">
      <dgm:prSet presAssocID="{B01F30BF-C392-40D7-9355-EB93BA74F0B7}" presName="vert1" presStyleCnt="0"/>
      <dgm:spPr/>
    </dgm:pt>
    <dgm:pt modelId="{C3E3A75B-6C36-4268-AF76-C0A3ABCE92E6}" type="pres">
      <dgm:prSet presAssocID="{DA1637C7-51BA-401B-A2C8-C4F50B7D44D1}" presName="thickLine" presStyleLbl="alignNode1" presStyleIdx="1" presStyleCnt="4"/>
      <dgm:spPr/>
    </dgm:pt>
    <dgm:pt modelId="{2D5232AB-2845-4B9E-99DA-AA79936E4B5E}" type="pres">
      <dgm:prSet presAssocID="{DA1637C7-51BA-401B-A2C8-C4F50B7D44D1}" presName="horz1" presStyleCnt="0"/>
      <dgm:spPr/>
    </dgm:pt>
    <dgm:pt modelId="{837B1829-3C26-41A0-8F33-469F5C775241}" type="pres">
      <dgm:prSet presAssocID="{DA1637C7-51BA-401B-A2C8-C4F50B7D44D1}" presName="tx1" presStyleLbl="revTx" presStyleIdx="1" presStyleCnt="4"/>
      <dgm:spPr/>
    </dgm:pt>
    <dgm:pt modelId="{6E9A3A15-1642-47C6-A08F-79B45CE65B6A}" type="pres">
      <dgm:prSet presAssocID="{DA1637C7-51BA-401B-A2C8-C4F50B7D44D1}" presName="vert1" presStyleCnt="0"/>
      <dgm:spPr/>
    </dgm:pt>
    <dgm:pt modelId="{65415CEA-E6B9-4E5D-88B6-88D8CC982896}" type="pres">
      <dgm:prSet presAssocID="{44A96173-C5B8-4EEC-898F-136B9951180D}" presName="thickLine" presStyleLbl="alignNode1" presStyleIdx="2" presStyleCnt="4"/>
      <dgm:spPr/>
    </dgm:pt>
    <dgm:pt modelId="{4DB71497-105A-408E-B5C5-23B6C31ADEF1}" type="pres">
      <dgm:prSet presAssocID="{44A96173-C5B8-4EEC-898F-136B9951180D}" presName="horz1" presStyleCnt="0"/>
      <dgm:spPr/>
    </dgm:pt>
    <dgm:pt modelId="{FD67AEAC-F238-44E0-86AB-14FDF4A89064}" type="pres">
      <dgm:prSet presAssocID="{44A96173-C5B8-4EEC-898F-136B9951180D}" presName="tx1" presStyleLbl="revTx" presStyleIdx="2" presStyleCnt="4"/>
      <dgm:spPr/>
    </dgm:pt>
    <dgm:pt modelId="{E57867A1-95AF-4BA3-A2B1-80790D79F575}" type="pres">
      <dgm:prSet presAssocID="{44A96173-C5B8-4EEC-898F-136B9951180D}" presName="vert1" presStyleCnt="0"/>
      <dgm:spPr/>
    </dgm:pt>
    <dgm:pt modelId="{A2767839-1932-4434-B112-027A13E18F17}" type="pres">
      <dgm:prSet presAssocID="{EB173C9A-409C-401D-B644-A2A8700F668C}" presName="thickLine" presStyleLbl="alignNode1" presStyleIdx="3" presStyleCnt="4"/>
      <dgm:spPr/>
    </dgm:pt>
    <dgm:pt modelId="{55C1884F-435E-48BA-BEBD-878080A2A72E}" type="pres">
      <dgm:prSet presAssocID="{EB173C9A-409C-401D-B644-A2A8700F668C}" presName="horz1" presStyleCnt="0"/>
      <dgm:spPr/>
    </dgm:pt>
    <dgm:pt modelId="{BC1AADDD-EA0A-40AC-865A-AD806F0AAD52}" type="pres">
      <dgm:prSet presAssocID="{EB173C9A-409C-401D-B644-A2A8700F668C}" presName="tx1" presStyleLbl="revTx" presStyleIdx="3" presStyleCnt="4"/>
      <dgm:spPr/>
    </dgm:pt>
    <dgm:pt modelId="{53CD3329-265C-44F5-ABFE-B0FABA7AF6A2}" type="pres">
      <dgm:prSet presAssocID="{EB173C9A-409C-401D-B644-A2A8700F668C}" presName="vert1" presStyleCnt="0"/>
      <dgm:spPr/>
    </dgm:pt>
  </dgm:ptLst>
  <dgm:cxnLst>
    <dgm:cxn modelId="{C68C2504-E8CA-4FE2-8FE3-C13405F357B3}" srcId="{24003A8D-2B51-476F-8DD6-AE5807FC5C14}" destId="{DA1637C7-51BA-401B-A2C8-C4F50B7D44D1}" srcOrd="1" destOrd="0" parTransId="{0B6D1720-8170-47BC-AD2F-901D4EA987A5}" sibTransId="{31D29EC1-C44D-4689-AD42-BD42A0B11861}"/>
    <dgm:cxn modelId="{EB2C0513-EFAF-497C-9764-5614954F0BAF}" type="presOf" srcId="{B01F30BF-C392-40D7-9355-EB93BA74F0B7}" destId="{A1F9F531-D1FD-461C-A6CC-A5E0F168EE2C}" srcOrd="0" destOrd="0" presId="urn:microsoft.com/office/officeart/2008/layout/LinedList"/>
    <dgm:cxn modelId="{D7F65A31-4CAC-4D74-8806-404FECB95FDD}" srcId="{24003A8D-2B51-476F-8DD6-AE5807FC5C14}" destId="{B01F30BF-C392-40D7-9355-EB93BA74F0B7}" srcOrd="0" destOrd="0" parTransId="{61E52275-A56E-40C8-8BF2-9B35B37E7AD1}" sibTransId="{71700A92-2CAD-40F1-AF3C-78A52628BEF2}"/>
    <dgm:cxn modelId="{2A7D8E32-9768-49F9-8AFC-85395FF331D8}" type="presOf" srcId="{24003A8D-2B51-476F-8DD6-AE5807FC5C14}" destId="{E496E827-F509-43D9-8687-2A7923CA49C2}" srcOrd="0" destOrd="0" presId="urn:microsoft.com/office/officeart/2008/layout/LinedList"/>
    <dgm:cxn modelId="{175E1E4A-BAF6-48A8-A948-805D927B69EA}" type="presOf" srcId="{DA1637C7-51BA-401B-A2C8-C4F50B7D44D1}" destId="{837B1829-3C26-41A0-8F33-469F5C775241}" srcOrd="0" destOrd="0" presId="urn:microsoft.com/office/officeart/2008/layout/LinedList"/>
    <dgm:cxn modelId="{04816E75-04DF-42AA-8612-0205987C5A0A}" srcId="{24003A8D-2B51-476F-8DD6-AE5807FC5C14}" destId="{EB173C9A-409C-401D-B644-A2A8700F668C}" srcOrd="3" destOrd="0" parTransId="{D1C608C3-4F92-4995-A67B-C0F72B4EC614}" sibTransId="{C2AE5DE7-A3E9-4AD7-8039-0D6CDE15F54D}"/>
    <dgm:cxn modelId="{F54A7587-9A0F-4EF6-858B-7DB02C48E751}" type="presOf" srcId="{EB173C9A-409C-401D-B644-A2A8700F668C}" destId="{BC1AADDD-EA0A-40AC-865A-AD806F0AAD52}" srcOrd="0" destOrd="0" presId="urn:microsoft.com/office/officeart/2008/layout/LinedList"/>
    <dgm:cxn modelId="{F82E8F9B-0169-4A75-9806-13CA85288080}" srcId="{24003A8D-2B51-476F-8DD6-AE5807FC5C14}" destId="{44A96173-C5B8-4EEC-898F-136B9951180D}" srcOrd="2" destOrd="0" parTransId="{6DEC103E-E3D5-4752-AD9F-4A5A2CFD0EA0}" sibTransId="{5CA5F8D3-0E08-4675-99A1-94A3AE9AECAE}"/>
    <dgm:cxn modelId="{71D74FA8-49AC-48E2-B5F8-9F19AC2E23D6}" type="presOf" srcId="{44A96173-C5B8-4EEC-898F-136B9951180D}" destId="{FD67AEAC-F238-44E0-86AB-14FDF4A89064}" srcOrd="0" destOrd="0" presId="urn:microsoft.com/office/officeart/2008/layout/LinedList"/>
    <dgm:cxn modelId="{BF3DDB92-3786-4A85-BB37-1354C30018C3}" type="presParOf" srcId="{E496E827-F509-43D9-8687-2A7923CA49C2}" destId="{63BC3EB4-02AD-4E5D-8CCD-ADB5A6FB2D87}" srcOrd="0" destOrd="0" presId="urn:microsoft.com/office/officeart/2008/layout/LinedList"/>
    <dgm:cxn modelId="{06C1AE89-E8A5-42AE-B17D-F0DE5B9CC3A6}" type="presParOf" srcId="{E496E827-F509-43D9-8687-2A7923CA49C2}" destId="{EB848D27-6715-4D0D-B401-47241D340767}" srcOrd="1" destOrd="0" presId="urn:microsoft.com/office/officeart/2008/layout/LinedList"/>
    <dgm:cxn modelId="{366E3D4A-F816-4F34-B285-C0C439935379}" type="presParOf" srcId="{EB848D27-6715-4D0D-B401-47241D340767}" destId="{A1F9F531-D1FD-461C-A6CC-A5E0F168EE2C}" srcOrd="0" destOrd="0" presId="urn:microsoft.com/office/officeart/2008/layout/LinedList"/>
    <dgm:cxn modelId="{A382B1F9-72A5-4A92-BA22-5F017FE5D7F9}" type="presParOf" srcId="{EB848D27-6715-4D0D-B401-47241D340767}" destId="{08E73258-DDB3-4DC0-AD5B-4AC30A275691}" srcOrd="1" destOrd="0" presId="urn:microsoft.com/office/officeart/2008/layout/LinedList"/>
    <dgm:cxn modelId="{9102FA89-E702-4995-9C62-7FC5BAEB37DF}" type="presParOf" srcId="{E496E827-F509-43D9-8687-2A7923CA49C2}" destId="{C3E3A75B-6C36-4268-AF76-C0A3ABCE92E6}" srcOrd="2" destOrd="0" presId="urn:microsoft.com/office/officeart/2008/layout/LinedList"/>
    <dgm:cxn modelId="{16B81F9B-04D4-4B8C-B664-F4BDB0C998D6}" type="presParOf" srcId="{E496E827-F509-43D9-8687-2A7923CA49C2}" destId="{2D5232AB-2845-4B9E-99DA-AA79936E4B5E}" srcOrd="3" destOrd="0" presId="urn:microsoft.com/office/officeart/2008/layout/LinedList"/>
    <dgm:cxn modelId="{74CCDBE3-315A-49B0-9AC2-6DB21127445B}" type="presParOf" srcId="{2D5232AB-2845-4B9E-99DA-AA79936E4B5E}" destId="{837B1829-3C26-41A0-8F33-469F5C775241}" srcOrd="0" destOrd="0" presId="urn:microsoft.com/office/officeart/2008/layout/LinedList"/>
    <dgm:cxn modelId="{31EA01A0-2B60-47A3-9C7D-E6E055779E43}" type="presParOf" srcId="{2D5232AB-2845-4B9E-99DA-AA79936E4B5E}" destId="{6E9A3A15-1642-47C6-A08F-79B45CE65B6A}" srcOrd="1" destOrd="0" presId="urn:microsoft.com/office/officeart/2008/layout/LinedList"/>
    <dgm:cxn modelId="{A60CE64B-4C09-47F8-921D-0D346A77ECBF}" type="presParOf" srcId="{E496E827-F509-43D9-8687-2A7923CA49C2}" destId="{65415CEA-E6B9-4E5D-88B6-88D8CC982896}" srcOrd="4" destOrd="0" presId="urn:microsoft.com/office/officeart/2008/layout/LinedList"/>
    <dgm:cxn modelId="{C5D72BA6-59E2-4C4A-BC78-3BBB590E5DA2}" type="presParOf" srcId="{E496E827-F509-43D9-8687-2A7923CA49C2}" destId="{4DB71497-105A-408E-B5C5-23B6C31ADEF1}" srcOrd="5" destOrd="0" presId="urn:microsoft.com/office/officeart/2008/layout/LinedList"/>
    <dgm:cxn modelId="{BD125075-7615-4A50-89E5-0310591947C7}" type="presParOf" srcId="{4DB71497-105A-408E-B5C5-23B6C31ADEF1}" destId="{FD67AEAC-F238-44E0-86AB-14FDF4A89064}" srcOrd="0" destOrd="0" presId="urn:microsoft.com/office/officeart/2008/layout/LinedList"/>
    <dgm:cxn modelId="{FC8DF685-EEAA-4594-AAA3-364BB414F1EA}" type="presParOf" srcId="{4DB71497-105A-408E-B5C5-23B6C31ADEF1}" destId="{E57867A1-95AF-4BA3-A2B1-80790D79F575}" srcOrd="1" destOrd="0" presId="urn:microsoft.com/office/officeart/2008/layout/LinedList"/>
    <dgm:cxn modelId="{D0B48CFA-67BB-446E-B345-691612CFC45A}" type="presParOf" srcId="{E496E827-F509-43D9-8687-2A7923CA49C2}" destId="{A2767839-1932-4434-B112-027A13E18F17}" srcOrd="6" destOrd="0" presId="urn:microsoft.com/office/officeart/2008/layout/LinedList"/>
    <dgm:cxn modelId="{8C377047-9279-42E9-AFAD-F24EABE52462}" type="presParOf" srcId="{E496E827-F509-43D9-8687-2A7923CA49C2}" destId="{55C1884F-435E-48BA-BEBD-878080A2A72E}" srcOrd="7" destOrd="0" presId="urn:microsoft.com/office/officeart/2008/layout/LinedList"/>
    <dgm:cxn modelId="{1885F939-0F3F-4B94-84DB-98506367D650}" type="presParOf" srcId="{55C1884F-435E-48BA-BEBD-878080A2A72E}" destId="{BC1AADDD-EA0A-40AC-865A-AD806F0AAD52}" srcOrd="0" destOrd="0" presId="urn:microsoft.com/office/officeart/2008/layout/LinedList"/>
    <dgm:cxn modelId="{E2170A54-17E5-445B-A49B-EDD1238F7732}" type="presParOf" srcId="{55C1884F-435E-48BA-BEBD-878080A2A72E}" destId="{53CD3329-265C-44F5-ABFE-B0FABA7AF6A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1F2BEBD-D724-43F0-B599-4A29856AD73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38D641A-8D1B-4C88-8ABC-166B9620C027}">
      <dgm:prSet/>
      <dgm:spPr/>
      <dgm:t>
        <a:bodyPr/>
        <a:lstStyle/>
        <a:p>
          <a:r>
            <a:rPr lang="en-US"/>
            <a:t>Pada saat menentukan topik harus berangkat dari permasalahan </a:t>
          </a:r>
        </a:p>
      </dgm:t>
    </dgm:pt>
    <dgm:pt modelId="{6C1FA223-6851-4C9B-AF9E-7473D7831E68}" type="parTrans" cxnId="{EFE0DF10-3FDB-4CB1-A628-F6BA966633B4}">
      <dgm:prSet/>
      <dgm:spPr/>
      <dgm:t>
        <a:bodyPr/>
        <a:lstStyle/>
        <a:p>
          <a:endParaRPr lang="en-US"/>
        </a:p>
      </dgm:t>
    </dgm:pt>
    <dgm:pt modelId="{1CAAC86B-AF3E-4CAE-B87B-1F33D455F212}" type="sibTrans" cxnId="{EFE0DF10-3FDB-4CB1-A628-F6BA966633B4}">
      <dgm:prSet/>
      <dgm:spPr/>
      <dgm:t>
        <a:bodyPr/>
        <a:lstStyle/>
        <a:p>
          <a:endParaRPr lang="en-US"/>
        </a:p>
      </dgm:t>
    </dgm:pt>
    <dgm:pt modelId="{2CB4CADB-AB35-4C66-864C-6AFBDF660347}">
      <dgm:prSet/>
      <dgm:spPr/>
      <dgm:t>
        <a:bodyPr/>
        <a:lstStyle/>
        <a:p>
          <a:r>
            <a:rPr lang="es-ES"/>
            <a:t>Temukanlah permasalahan yang ada disekitar anda, dan berusahalah agar perancangan Desain </a:t>
          </a:r>
          <a:r>
            <a:rPr lang="en-US"/>
            <a:t>anda nantinya bermanfaat atau tepat guna terhadap permasalahan tersebut.</a:t>
          </a:r>
        </a:p>
      </dgm:t>
    </dgm:pt>
    <dgm:pt modelId="{06B11EC2-899F-4AC1-AB0A-B94A03AE779F}" type="parTrans" cxnId="{C9C991D4-5A7B-4A33-9A83-9555E0C9EA9B}">
      <dgm:prSet/>
      <dgm:spPr/>
      <dgm:t>
        <a:bodyPr/>
        <a:lstStyle/>
        <a:p>
          <a:endParaRPr lang="en-US"/>
        </a:p>
      </dgm:t>
    </dgm:pt>
    <dgm:pt modelId="{91CD4C6C-BB7F-49D4-AB6D-5CA6BF0D3B70}" type="sibTrans" cxnId="{C9C991D4-5A7B-4A33-9A83-9555E0C9EA9B}">
      <dgm:prSet/>
      <dgm:spPr/>
      <dgm:t>
        <a:bodyPr/>
        <a:lstStyle/>
        <a:p>
          <a:endParaRPr lang="en-US"/>
        </a:p>
      </dgm:t>
    </dgm:pt>
    <dgm:pt modelId="{ACB73A33-54B9-4446-8DAA-0262417174F7}" type="pres">
      <dgm:prSet presAssocID="{41F2BEBD-D724-43F0-B599-4A29856AD73C}" presName="linear" presStyleCnt="0">
        <dgm:presLayoutVars>
          <dgm:animLvl val="lvl"/>
          <dgm:resizeHandles val="exact"/>
        </dgm:presLayoutVars>
      </dgm:prSet>
      <dgm:spPr/>
    </dgm:pt>
    <dgm:pt modelId="{766C8ACD-E07F-49A0-9AD5-3A81240A5253}" type="pres">
      <dgm:prSet presAssocID="{738D641A-8D1B-4C88-8ABC-166B9620C02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50D007B-3410-4EAD-9A10-1EE605969ADF}" type="pres">
      <dgm:prSet presAssocID="{1CAAC86B-AF3E-4CAE-B87B-1F33D455F212}" presName="spacer" presStyleCnt="0"/>
      <dgm:spPr/>
    </dgm:pt>
    <dgm:pt modelId="{07C72249-103C-4831-9C4A-25ED3CD2BD66}" type="pres">
      <dgm:prSet presAssocID="{2CB4CADB-AB35-4C66-864C-6AFBDF660347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FE0DF10-3FDB-4CB1-A628-F6BA966633B4}" srcId="{41F2BEBD-D724-43F0-B599-4A29856AD73C}" destId="{738D641A-8D1B-4C88-8ABC-166B9620C027}" srcOrd="0" destOrd="0" parTransId="{6C1FA223-6851-4C9B-AF9E-7473D7831E68}" sibTransId="{1CAAC86B-AF3E-4CAE-B87B-1F33D455F212}"/>
    <dgm:cxn modelId="{C93BF42A-0E7D-4A49-BF86-8FC9B217ECF2}" type="presOf" srcId="{738D641A-8D1B-4C88-8ABC-166B9620C027}" destId="{766C8ACD-E07F-49A0-9AD5-3A81240A5253}" srcOrd="0" destOrd="0" presId="urn:microsoft.com/office/officeart/2005/8/layout/vList2"/>
    <dgm:cxn modelId="{C955A833-B059-4A3D-9261-0345FF58367B}" type="presOf" srcId="{2CB4CADB-AB35-4C66-864C-6AFBDF660347}" destId="{07C72249-103C-4831-9C4A-25ED3CD2BD66}" srcOrd="0" destOrd="0" presId="urn:microsoft.com/office/officeart/2005/8/layout/vList2"/>
    <dgm:cxn modelId="{C9C991D4-5A7B-4A33-9A83-9555E0C9EA9B}" srcId="{41F2BEBD-D724-43F0-B599-4A29856AD73C}" destId="{2CB4CADB-AB35-4C66-864C-6AFBDF660347}" srcOrd="1" destOrd="0" parTransId="{06B11EC2-899F-4AC1-AB0A-B94A03AE779F}" sibTransId="{91CD4C6C-BB7F-49D4-AB6D-5CA6BF0D3B70}"/>
    <dgm:cxn modelId="{B79C2EE0-B553-46DB-8829-13C74B583357}" type="presOf" srcId="{41F2BEBD-D724-43F0-B599-4A29856AD73C}" destId="{ACB73A33-54B9-4446-8DAA-0262417174F7}" srcOrd="0" destOrd="0" presId="urn:microsoft.com/office/officeart/2005/8/layout/vList2"/>
    <dgm:cxn modelId="{4F5728E4-4DFF-4EEB-9396-A73C71A431C5}" type="presParOf" srcId="{ACB73A33-54B9-4446-8DAA-0262417174F7}" destId="{766C8ACD-E07F-49A0-9AD5-3A81240A5253}" srcOrd="0" destOrd="0" presId="urn:microsoft.com/office/officeart/2005/8/layout/vList2"/>
    <dgm:cxn modelId="{D3374BF7-0DC0-4EF4-9D90-163B6F826C11}" type="presParOf" srcId="{ACB73A33-54B9-4446-8DAA-0262417174F7}" destId="{E50D007B-3410-4EAD-9A10-1EE605969ADF}" srcOrd="1" destOrd="0" presId="urn:microsoft.com/office/officeart/2005/8/layout/vList2"/>
    <dgm:cxn modelId="{49D0C58F-E9E0-4272-80C0-E6D604611285}" type="presParOf" srcId="{ACB73A33-54B9-4446-8DAA-0262417174F7}" destId="{07C72249-103C-4831-9C4A-25ED3CD2BD6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FE0027A-FD2F-48C6-BBF5-4885AE49F3A6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8B126B6E-60E7-4AC1-8074-8835AFD0B9BC}">
      <dgm:prSet/>
      <dgm:spPr/>
      <dgm:t>
        <a:bodyPr/>
        <a:lstStyle/>
        <a:p>
          <a:r>
            <a:rPr lang="en-US"/>
            <a:t>1)  Masalah menemukan solusi desain (motivasi perancangan) : Masalah disini yakni, masalah yang ditemukan sebagai motivasi melakukan perancangan desain. </a:t>
          </a:r>
        </a:p>
      </dgm:t>
    </dgm:pt>
    <dgm:pt modelId="{C1EAB308-EE73-474A-BF12-F2AFEED306E4}" type="parTrans" cxnId="{ED89B7C5-3795-4F88-93D5-F0E74625591F}">
      <dgm:prSet/>
      <dgm:spPr/>
      <dgm:t>
        <a:bodyPr/>
        <a:lstStyle/>
        <a:p>
          <a:endParaRPr lang="en-US"/>
        </a:p>
      </dgm:t>
    </dgm:pt>
    <dgm:pt modelId="{A52C9FC2-F746-4B55-BE9B-25CC7237BD83}" type="sibTrans" cxnId="{ED89B7C5-3795-4F88-93D5-F0E74625591F}">
      <dgm:prSet/>
      <dgm:spPr/>
      <dgm:t>
        <a:bodyPr/>
        <a:lstStyle/>
        <a:p>
          <a:endParaRPr lang="en-US"/>
        </a:p>
      </dgm:t>
    </dgm:pt>
    <dgm:pt modelId="{D124BF3F-FEE5-46D5-8886-0DD61618DEE8}">
      <dgm:prSet/>
      <dgm:spPr/>
      <dgm:t>
        <a:bodyPr/>
        <a:lstStyle/>
        <a:p>
          <a:r>
            <a:rPr lang="en-US"/>
            <a:t>2)  Masalah dalam perancangan desain (motivasi riset desain): Masalah disini yakni masalah yang ditemukan setelah menentukan rencana Tugas Akhir dan anda hendak melakukan riset. </a:t>
          </a:r>
        </a:p>
      </dgm:t>
    </dgm:pt>
    <dgm:pt modelId="{8A149CB1-8074-4698-B536-F00ABD31C86E}" type="parTrans" cxnId="{B0B7EC82-8705-467D-9B15-3A7D63B9D9D0}">
      <dgm:prSet/>
      <dgm:spPr/>
      <dgm:t>
        <a:bodyPr/>
        <a:lstStyle/>
        <a:p>
          <a:endParaRPr lang="en-US"/>
        </a:p>
      </dgm:t>
    </dgm:pt>
    <dgm:pt modelId="{36656374-206A-447A-A295-8ED16D75294A}" type="sibTrans" cxnId="{B0B7EC82-8705-467D-9B15-3A7D63B9D9D0}">
      <dgm:prSet/>
      <dgm:spPr/>
      <dgm:t>
        <a:bodyPr/>
        <a:lstStyle/>
        <a:p>
          <a:endParaRPr lang="en-US"/>
        </a:p>
      </dgm:t>
    </dgm:pt>
    <dgm:pt modelId="{A1362367-C216-4435-BE44-5B10B46645E0}" type="pres">
      <dgm:prSet presAssocID="{EFE0027A-FD2F-48C6-BBF5-4885AE49F3A6}" presName="vert0" presStyleCnt="0">
        <dgm:presLayoutVars>
          <dgm:dir/>
          <dgm:animOne val="branch"/>
          <dgm:animLvl val="lvl"/>
        </dgm:presLayoutVars>
      </dgm:prSet>
      <dgm:spPr/>
    </dgm:pt>
    <dgm:pt modelId="{4A714510-1BA2-469D-8BE7-2F7AC3FA86CD}" type="pres">
      <dgm:prSet presAssocID="{8B126B6E-60E7-4AC1-8074-8835AFD0B9BC}" presName="thickLine" presStyleLbl="alignNode1" presStyleIdx="0" presStyleCnt="2"/>
      <dgm:spPr/>
    </dgm:pt>
    <dgm:pt modelId="{D5DB1269-49CA-4682-B9E5-EC82C40D5863}" type="pres">
      <dgm:prSet presAssocID="{8B126B6E-60E7-4AC1-8074-8835AFD0B9BC}" presName="horz1" presStyleCnt="0"/>
      <dgm:spPr/>
    </dgm:pt>
    <dgm:pt modelId="{92664DD9-7B20-4CCB-8884-697D4BE70F33}" type="pres">
      <dgm:prSet presAssocID="{8B126B6E-60E7-4AC1-8074-8835AFD0B9BC}" presName="tx1" presStyleLbl="revTx" presStyleIdx="0" presStyleCnt="2"/>
      <dgm:spPr/>
    </dgm:pt>
    <dgm:pt modelId="{8663EAC5-8CCC-434E-A97B-C7CBC7E6A713}" type="pres">
      <dgm:prSet presAssocID="{8B126B6E-60E7-4AC1-8074-8835AFD0B9BC}" presName="vert1" presStyleCnt="0"/>
      <dgm:spPr/>
    </dgm:pt>
    <dgm:pt modelId="{082D6814-E87C-45A1-A722-AA4654298D7A}" type="pres">
      <dgm:prSet presAssocID="{D124BF3F-FEE5-46D5-8886-0DD61618DEE8}" presName="thickLine" presStyleLbl="alignNode1" presStyleIdx="1" presStyleCnt="2"/>
      <dgm:spPr/>
    </dgm:pt>
    <dgm:pt modelId="{20F84217-F147-4FB5-9C70-DA4A87547B4C}" type="pres">
      <dgm:prSet presAssocID="{D124BF3F-FEE5-46D5-8886-0DD61618DEE8}" presName="horz1" presStyleCnt="0"/>
      <dgm:spPr/>
    </dgm:pt>
    <dgm:pt modelId="{5290510E-3911-4B0A-B493-AC227455A22B}" type="pres">
      <dgm:prSet presAssocID="{D124BF3F-FEE5-46D5-8886-0DD61618DEE8}" presName="tx1" presStyleLbl="revTx" presStyleIdx="1" presStyleCnt="2"/>
      <dgm:spPr/>
    </dgm:pt>
    <dgm:pt modelId="{CE95C28D-E32C-4ECB-9458-08405A52544B}" type="pres">
      <dgm:prSet presAssocID="{D124BF3F-FEE5-46D5-8886-0DD61618DEE8}" presName="vert1" presStyleCnt="0"/>
      <dgm:spPr/>
    </dgm:pt>
  </dgm:ptLst>
  <dgm:cxnLst>
    <dgm:cxn modelId="{2B06513A-9426-40C1-9FCA-89B6B54027E8}" type="presOf" srcId="{8B126B6E-60E7-4AC1-8074-8835AFD0B9BC}" destId="{92664DD9-7B20-4CCB-8884-697D4BE70F33}" srcOrd="0" destOrd="0" presId="urn:microsoft.com/office/officeart/2008/layout/LinedList"/>
    <dgm:cxn modelId="{8D68BC64-0AFB-4C0C-9A7F-CEFA58E1BDCA}" type="presOf" srcId="{D124BF3F-FEE5-46D5-8886-0DD61618DEE8}" destId="{5290510E-3911-4B0A-B493-AC227455A22B}" srcOrd="0" destOrd="0" presId="urn:microsoft.com/office/officeart/2008/layout/LinedList"/>
    <dgm:cxn modelId="{B0B7EC82-8705-467D-9B15-3A7D63B9D9D0}" srcId="{EFE0027A-FD2F-48C6-BBF5-4885AE49F3A6}" destId="{D124BF3F-FEE5-46D5-8886-0DD61618DEE8}" srcOrd="1" destOrd="0" parTransId="{8A149CB1-8074-4698-B536-F00ABD31C86E}" sibTransId="{36656374-206A-447A-A295-8ED16D75294A}"/>
    <dgm:cxn modelId="{90054787-A552-4D77-81A1-0A31509A5969}" type="presOf" srcId="{EFE0027A-FD2F-48C6-BBF5-4885AE49F3A6}" destId="{A1362367-C216-4435-BE44-5B10B46645E0}" srcOrd="0" destOrd="0" presId="urn:microsoft.com/office/officeart/2008/layout/LinedList"/>
    <dgm:cxn modelId="{ED89B7C5-3795-4F88-93D5-F0E74625591F}" srcId="{EFE0027A-FD2F-48C6-BBF5-4885AE49F3A6}" destId="{8B126B6E-60E7-4AC1-8074-8835AFD0B9BC}" srcOrd="0" destOrd="0" parTransId="{C1EAB308-EE73-474A-BF12-F2AFEED306E4}" sibTransId="{A52C9FC2-F746-4B55-BE9B-25CC7237BD83}"/>
    <dgm:cxn modelId="{ADC2452C-04C2-4E82-B8AD-B57CD4F40166}" type="presParOf" srcId="{A1362367-C216-4435-BE44-5B10B46645E0}" destId="{4A714510-1BA2-469D-8BE7-2F7AC3FA86CD}" srcOrd="0" destOrd="0" presId="urn:microsoft.com/office/officeart/2008/layout/LinedList"/>
    <dgm:cxn modelId="{3202A707-D631-4CD8-9289-1F33CFC3362C}" type="presParOf" srcId="{A1362367-C216-4435-BE44-5B10B46645E0}" destId="{D5DB1269-49CA-4682-B9E5-EC82C40D5863}" srcOrd="1" destOrd="0" presId="urn:microsoft.com/office/officeart/2008/layout/LinedList"/>
    <dgm:cxn modelId="{46AA7B4E-9606-4002-A689-9AAB509749A0}" type="presParOf" srcId="{D5DB1269-49CA-4682-B9E5-EC82C40D5863}" destId="{92664DD9-7B20-4CCB-8884-697D4BE70F33}" srcOrd="0" destOrd="0" presId="urn:microsoft.com/office/officeart/2008/layout/LinedList"/>
    <dgm:cxn modelId="{9A6D1869-9339-4C47-AE59-5EED8D9B9D8F}" type="presParOf" srcId="{D5DB1269-49CA-4682-B9E5-EC82C40D5863}" destId="{8663EAC5-8CCC-434E-A97B-C7CBC7E6A713}" srcOrd="1" destOrd="0" presId="urn:microsoft.com/office/officeart/2008/layout/LinedList"/>
    <dgm:cxn modelId="{CB23502A-27CB-49F5-A9B1-583791D641B6}" type="presParOf" srcId="{A1362367-C216-4435-BE44-5B10B46645E0}" destId="{082D6814-E87C-45A1-A722-AA4654298D7A}" srcOrd="2" destOrd="0" presId="urn:microsoft.com/office/officeart/2008/layout/LinedList"/>
    <dgm:cxn modelId="{A8118FA0-084F-4D37-93BB-0F8C02453D09}" type="presParOf" srcId="{A1362367-C216-4435-BE44-5B10B46645E0}" destId="{20F84217-F147-4FB5-9C70-DA4A87547B4C}" srcOrd="3" destOrd="0" presId="urn:microsoft.com/office/officeart/2008/layout/LinedList"/>
    <dgm:cxn modelId="{6D54B079-AFA6-42A3-A4D3-1E65C1894C60}" type="presParOf" srcId="{20F84217-F147-4FB5-9C70-DA4A87547B4C}" destId="{5290510E-3911-4B0A-B493-AC227455A22B}" srcOrd="0" destOrd="0" presId="urn:microsoft.com/office/officeart/2008/layout/LinedList"/>
    <dgm:cxn modelId="{29E4CB89-65C1-48F0-8F3F-B408FD43D633}" type="presParOf" srcId="{20F84217-F147-4FB5-9C70-DA4A87547B4C}" destId="{CE95C28D-E32C-4ECB-9458-08405A52544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FB96E45-4CE7-4DAC-932F-2D92121D6061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32B85E04-B0D4-4969-BDC9-4EC18FAC8EA0}">
      <dgm:prSet/>
      <dgm:spPr/>
      <dgm:t>
        <a:bodyPr/>
        <a:lstStyle/>
        <a:p>
          <a:r>
            <a:rPr lang="en-US"/>
            <a:t>Awali  latarbelakang  anda  dengan  membuka  wacana  situasi  kekinian  dengan ruang lingkup yang anda angkat.</a:t>
          </a:r>
        </a:p>
      </dgm:t>
    </dgm:pt>
    <dgm:pt modelId="{2CB266BF-5409-4C06-BA4A-7F91EE4D6F13}" type="parTrans" cxnId="{D9C6A0A8-CE39-4518-AADC-D2D2C9A3C146}">
      <dgm:prSet/>
      <dgm:spPr/>
      <dgm:t>
        <a:bodyPr/>
        <a:lstStyle/>
        <a:p>
          <a:endParaRPr lang="en-US"/>
        </a:p>
      </dgm:t>
    </dgm:pt>
    <dgm:pt modelId="{2AAF422B-2AE9-457A-9B26-ECD2383280BA}" type="sibTrans" cxnId="{D9C6A0A8-CE39-4518-AADC-D2D2C9A3C146}">
      <dgm:prSet/>
      <dgm:spPr/>
      <dgm:t>
        <a:bodyPr/>
        <a:lstStyle/>
        <a:p>
          <a:endParaRPr lang="en-US"/>
        </a:p>
      </dgm:t>
    </dgm:pt>
    <dgm:pt modelId="{E08719CA-781D-48E7-98ED-2D76CEB2DA1D}">
      <dgm:prSet/>
      <dgm:spPr/>
      <dgm:t>
        <a:bodyPr/>
        <a:lstStyle/>
        <a:p>
          <a:r>
            <a:rPr lang="en-US"/>
            <a:t>Selanjutnya  jabarkanlah  secara  spesifik  masalah  desain  yang  menjadi  fokus utama anda. </a:t>
          </a:r>
        </a:p>
      </dgm:t>
    </dgm:pt>
    <dgm:pt modelId="{6D48E70E-9157-4F18-9DDE-E86E77B3FEAE}" type="parTrans" cxnId="{6B73CA30-4DA3-4916-99AF-4DF55BB62F52}">
      <dgm:prSet/>
      <dgm:spPr/>
      <dgm:t>
        <a:bodyPr/>
        <a:lstStyle/>
        <a:p>
          <a:endParaRPr lang="en-US"/>
        </a:p>
      </dgm:t>
    </dgm:pt>
    <dgm:pt modelId="{96736BDB-909E-4C9E-9501-D79A539954E0}" type="sibTrans" cxnId="{6B73CA30-4DA3-4916-99AF-4DF55BB62F52}">
      <dgm:prSet/>
      <dgm:spPr/>
      <dgm:t>
        <a:bodyPr/>
        <a:lstStyle/>
        <a:p>
          <a:endParaRPr lang="en-US"/>
        </a:p>
      </dgm:t>
    </dgm:pt>
    <dgm:pt modelId="{3A3B9F76-F84E-436F-BE2B-4593DF1121CF}">
      <dgm:prSet/>
      <dgm:spPr/>
      <dgm:t>
        <a:bodyPr/>
        <a:lstStyle/>
        <a:p>
          <a:r>
            <a:rPr lang="en-US"/>
            <a:t>Setelah anda menjabarkan hal apa saja yang hendak anda temukan dalam riset ini,  maka  selanutnya  anda  menuliskan  asumsi-asumsi  atau  hipotesa Setelah anda menjabarkan hal apa saja yang hendak anda temukan dalam riset ini,  maka  selanutnya  anda  menuliskan  asumsi-asumsi  atau  hipotesa </a:t>
          </a:r>
        </a:p>
      </dgm:t>
    </dgm:pt>
    <dgm:pt modelId="{18239782-D2AE-48FE-9FAC-825FAD1AEB48}" type="parTrans" cxnId="{22301486-25C0-4840-946D-E58E8948608A}">
      <dgm:prSet/>
      <dgm:spPr/>
      <dgm:t>
        <a:bodyPr/>
        <a:lstStyle/>
        <a:p>
          <a:endParaRPr lang="en-US"/>
        </a:p>
      </dgm:t>
    </dgm:pt>
    <dgm:pt modelId="{B622FA6B-26B9-48BF-A0BB-F22002B1FC6D}" type="sibTrans" cxnId="{22301486-25C0-4840-946D-E58E8948608A}">
      <dgm:prSet/>
      <dgm:spPr/>
      <dgm:t>
        <a:bodyPr/>
        <a:lstStyle/>
        <a:p>
          <a:endParaRPr lang="en-US"/>
        </a:p>
      </dgm:t>
    </dgm:pt>
    <dgm:pt modelId="{C7B89795-3350-4E40-B90E-5132C2DB3B5A}" type="pres">
      <dgm:prSet presAssocID="{DFB96E45-4CE7-4DAC-932F-2D92121D6061}" presName="vert0" presStyleCnt="0">
        <dgm:presLayoutVars>
          <dgm:dir/>
          <dgm:animOne val="branch"/>
          <dgm:animLvl val="lvl"/>
        </dgm:presLayoutVars>
      </dgm:prSet>
      <dgm:spPr/>
    </dgm:pt>
    <dgm:pt modelId="{874BAB71-43AF-4029-8990-8FB14F6A7B30}" type="pres">
      <dgm:prSet presAssocID="{32B85E04-B0D4-4969-BDC9-4EC18FAC8EA0}" presName="thickLine" presStyleLbl="alignNode1" presStyleIdx="0" presStyleCnt="3"/>
      <dgm:spPr/>
    </dgm:pt>
    <dgm:pt modelId="{989B20C5-0E65-4EA3-ABC1-660F59E2DD4E}" type="pres">
      <dgm:prSet presAssocID="{32B85E04-B0D4-4969-BDC9-4EC18FAC8EA0}" presName="horz1" presStyleCnt="0"/>
      <dgm:spPr/>
    </dgm:pt>
    <dgm:pt modelId="{9A5D9E48-B638-47B4-8E39-663B9F68D33B}" type="pres">
      <dgm:prSet presAssocID="{32B85E04-B0D4-4969-BDC9-4EC18FAC8EA0}" presName="tx1" presStyleLbl="revTx" presStyleIdx="0" presStyleCnt="3"/>
      <dgm:spPr/>
    </dgm:pt>
    <dgm:pt modelId="{4DF4D6A1-1286-4741-AF6E-9A14825F86E1}" type="pres">
      <dgm:prSet presAssocID="{32B85E04-B0D4-4969-BDC9-4EC18FAC8EA0}" presName="vert1" presStyleCnt="0"/>
      <dgm:spPr/>
    </dgm:pt>
    <dgm:pt modelId="{5A6A726B-028A-4183-8ED4-1B89CC8DEF7C}" type="pres">
      <dgm:prSet presAssocID="{E08719CA-781D-48E7-98ED-2D76CEB2DA1D}" presName="thickLine" presStyleLbl="alignNode1" presStyleIdx="1" presStyleCnt="3"/>
      <dgm:spPr/>
    </dgm:pt>
    <dgm:pt modelId="{0ECB6275-93FB-4354-8CBC-52F3D1803C65}" type="pres">
      <dgm:prSet presAssocID="{E08719CA-781D-48E7-98ED-2D76CEB2DA1D}" presName="horz1" presStyleCnt="0"/>
      <dgm:spPr/>
    </dgm:pt>
    <dgm:pt modelId="{EC79007B-88B1-467F-84E6-B770F549272F}" type="pres">
      <dgm:prSet presAssocID="{E08719CA-781D-48E7-98ED-2D76CEB2DA1D}" presName="tx1" presStyleLbl="revTx" presStyleIdx="1" presStyleCnt="3"/>
      <dgm:spPr/>
    </dgm:pt>
    <dgm:pt modelId="{AEBCE173-2188-4427-BA24-FE2E28FCEC37}" type="pres">
      <dgm:prSet presAssocID="{E08719CA-781D-48E7-98ED-2D76CEB2DA1D}" presName="vert1" presStyleCnt="0"/>
      <dgm:spPr/>
    </dgm:pt>
    <dgm:pt modelId="{39ED7160-4632-420D-A4E9-9F021FCC1F7A}" type="pres">
      <dgm:prSet presAssocID="{3A3B9F76-F84E-436F-BE2B-4593DF1121CF}" presName="thickLine" presStyleLbl="alignNode1" presStyleIdx="2" presStyleCnt="3"/>
      <dgm:spPr/>
    </dgm:pt>
    <dgm:pt modelId="{2C5CFCFE-781C-43A4-90B6-0CD283C564D1}" type="pres">
      <dgm:prSet presAssocID="{3A3B9F76-F84E-436F-BE2B-4593DF1121CF}" presName="horz1" presStyleCnt="0"/>
      <dgm:spPr/>
    </dgm:pt>
    <dgm:pt modelId="{0255FFFF-CA9E-41D4-8B0D-001ED0DCC972}" type="pres">
      <dgm:prSet presAssocID="{3A3B9F76-F84E-436F-BE2B-4593DF1121CF}" presName="tx1" presStyleLbl="revTx" presStyleIdx="2" presStyleCnt="3"/>
      <dgm:spPr/>
    </dgm:pt>
    <dgm:pt modelId="{5F0E1278-AFF1-4BA0-B88F-2777E758984E}" type="pres">
      <dgm:prSet presAssocID="{3A3B9F76-F84E-436F-BE2B-4593DF1121CF}" presName="vert1" presStyleCnt="0"/>
      <dgm:spPr/>
    </dgm:pt>
  </dgm:ptLst>
  <dgm:cxnLst>
    <dgm:cxn modelId="{F3620513-2298-4BB1-A238-44F5F948B6EE}" type="presOf" srcId="{3A3B9F76-F84E-436F-BE2B-4593DF1121CF}" destId="{0255FFFF-CA9E-41D4-8B0D-001ED0DCC972}" srcOrd="0" destOrd="0" presId="urn:microsoft.com/office/officeart/2008/layout/LinedList"/>
    <dgm:cxn modelId="{6B73CA30-4DA3-4916-99AF-4DF55BB62F52}" srcId="{DFB96E45-4CE7-4DAC-932F-2D92121D6061}" destId="{E08719CA-781D-48E7-98ED-2D76CEB2DA1D}" srcOrd="1" destOrd="0" parTransId="{6D48E70E-9157-4F18-9DDE-E86E77B3FEAE}" sibTransId="{96736BDB-909E-4C9E-9501-D79A539954E0}"/>
    <dgm:cxn modelId="{785AD73E-E238-47C2-9248-B7E69500F177}" type="presOf" srcId="{DFB96E45-4CE7-4DAC-932F-2D92121D6061}" destId="{C7B89795-3350-4E40-B90E-5132C2DB3B5A}" srcOrd="0" destOrd="0" presId="urn:microsoft.com/office/officeart/2008/layout/LinedList"/>
    <dgm:cxn modelId="{22301486-25C0-4840-946D-E58E8948608A}" srcId="{DFB96E45-4CE7-4DAC-932F-2D92121D6061}" destId="{3A3B9F76-F84E-436F-BE2B-4593DF1121CF}" srcOrd="2" destOrd="0" parTransId="{18239782-D2AE-48FE-9FAC-825FAD1AEB48}" sibTransId="{B622FA6B-26B9-48BF-A0BB-F22002B1FC6D}"/>
    <dgm:cxn modelId="{B892168B-9A53-45D2-B429-8B4E1695F6AE}" type="presOf" srcId="{E08719CA-781D-48E7-98ED-2D76CEB2DA1D}" destId="{EC79007B-88B1-467F-84E6-B770F549272F}" srcOrd="0" destOrd="0" presId="urn:microsoft.com/office/officeart/2008/layout/LinedList"/>
    <dgm:cxn modelId="{D9C6A0A8-CE39-4518-AADC-D2D2C9A3C146}" srcId="{DFB96E45-4CE7-4DAC-932F-2D92121D6061}" destId="{32B85E04-B0D4-4969-BDC9-4EC18FAC8EA0}" srcOrd="0" destOrd="0" parTransId="{2CB266BF-5409-4C06-BA4A-7F91EE4D6F13}" sibTransId="{2AAF422B-2AE9-457A-9B26-ECD2383280BA}"/>
    <dgm:cxn modelId="{A07F9BD2-C043-4CAF-8287-D5255C8ED27B}" type="presOf" srcId="{32B85E04-B0D4-4969-BDC9-4EC18FAC8EA0}" destId="{9A5D9E48-B638-47B4-8E39-663B9F68D33B}" srcOrd="0" destOrd="0" presId="urn:microsoft.com/office/officeart/2008/layout/LinedList"/>
    <dgm:cxn modelId="{C01F40ED-92FE-4311-9D12-C7BFB7CA991F}" type="presParOf" srcId="{C7B89795-3350-4E40-B90E-5132C2DB3B5A}" destId="{874BAB71-43AF-4029-8990-8FB14F6A7B30}" srcOrd="0" destOrd="0" presId="urn:microsoft.com/office/officeart/2008/layout/LinedList"/>
    <dgm:cxn modelId="{154E5062-5428-4C8F-AD78-1B1BD1C3A880}" type="presParOf" srcId="{C7B89795-3350-4E40-B90E-5132C2DB3B5A}" destId="{989B20C5-0E65-4EA3-ABC1-660F59E2DD4E}" srcOrd="1" destOrd="0" presId="urn:microsoft.com/office/officeart/2008/layout/LinedList"/>
    <dgm:cxn modelId="{72610588-9133-4990-8C00-6E99FC728473}" type="presParOf" srcId="{989B20C5-0E65-4EA3-ABC1-660F59E2DD4E}" destId="{9A5D9E48-B638-47B4-8E39-663B9F68D33B}" srcOrd="0" destOrd="0" presId="urn:microsoft.com/office/officeart/2008/layout/LinedList"/>
    <dgm:cxn modelId="{C82805CF-60F0-4C7C-AA55-57E96A86CDF7}" type="presParOf" srcId="{989B20C5-0E65-4EA3-ABC1-660F59E2DD4E}" destId="{4DF4D6A1-1286-4741-AF6E-9A14825F86E1}" srcOrd="1" destOrd="0" presId="urn:microsoft.com/office/officeart/2008/layout/LinedList"/>
    <dgm:cxn modelId="{A9C7A004-DD74-44B7-8170-F410CEC36CD3}" type="presParOf" srcId="{C7B89795-3350-4E40-B90E-5132C2DB3B5A}" destId="{5A6A726B-028A-4183-8ED4-1B89CC8DEF7C}" srcOrd="2" destOrd="0" presId="urn:microsoft.com/office/officeart/2008/layout/LinedList"/>
    <dgm:cxn modelId="{A2978EF9-6D25-41A1-A35E-5616476998B6}" type="presParOf" srcId="{C7B89795-3350-4E40-B90E-5132C2DB3B5A}" destId="{0ECB6275-93FB-4354-8CBC-52F3D1803C65}" srcOrd="3" destOrd="0" presId="urn:microsoft.com/office/officeart/2008/layout/LinedList"/>
    <dgm:cxn modelId="{533E62D7-DCEA-42E1-BC87-508E3630D229}" type="presParOf" srcId="{0ECB6275-93FB-4354-8CBC-52F3D1803C65}" destId="{EC79007B-88B1-467F-84E6-B770F549272F}" srcOrd="0" destOrd="0" presId="urn:microsoft.com/office/officeart/2008/layout/LinedList"/>
    <dgm:cxn modelId="{8B02570D-1A17-4B60-8659-DFFE66EF6B76}" type="presParOf" srcId="{0ECB6275-93FB-4354-8CBC-52F3D1803C65}" destId="{AEBCE173-2188-4427-BA24-FE2E28FCEC37}" srcOrd="1" destOrd="0" presId="urn:microsoft.com/office/officeart/2008/layout/LinedList"/>
    <dgm:cxn modelId="{B62BC768-8515-45A7-BE01-A73EA551BB85}" type="presParOf" srcId="{C7B89795-3350-4E40-B90E-5132C2DB3B5A}" destId="{39ED7160-4632-420D-A4E9-9F021FCC1F7A}" srcOrd="4" destOrd="0" presId="urn:microsoft.com/office/officeart/2008/layout/LinedList"/>
    <dgm:cxn modelId="{AB0A70CA-A1A5-4928-86C8-6A6DEBC95B9B}" type="presParOf" srcId="{C7B89795-3350-4E40-B90E-5132C2DB3B5A}" destId="{2C5CFCFE-781C-43A4-90B6-0CD283C564D1}" srcOrd="5" destOrd="0" presId="urn:microsoft.com/office/officeart/2008/layout/LinedList"/>
    <dgm:cxn modelId="{411378E3-E2DC-49EA-89CF-FA51A602F2F5}" type="presParOf" srcId="{2C5CFCFE-781C-43A4-90B6-0CD283C564D1}" destId="{0255FFFF-CA9E-41D4-8B0D-001ED0DCC972}" srcOrd="0" destOrd="0" presId="urn:microsoft.com/office/officeart/2008/layout/LinedList"/>
    <dgm:cxn modelId="{98CB8B07-B768-4214-8126-600D67AF5C9A}" type="presParOf" srcId="{2C5CFCFE-781C-43A4-90B6-0CD283C564D1}" destId="{5F0E1278-AFF1-4BA0-B88F-2777E758984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759B258-A4B7-4F5C-8B6B-B3DD0F97C690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9BFD127D-BA09-4A62-AEF1-92873E73B203}">
      <dgm:prSet/>
      <dgm:spPr/>
      <dgm:t>
        <a:bodyPr/>
        <a:lstStyle/>
        <a:p>
          <a:r>
            <a:rPr lang="en-US"/>
            <a:t>Dimana letak menariknya topik riset</a:t>
          </a:r>
        </a:p>
      </dgm:t>
    </dgm:pt>
    <dgm:pt modelId="{B42AEED9-7C2D-4A94-8A8E-5FF8D521B0E4}" type="parTrans" cxnId="{3F6EA879-9514-4A92-9845-FEF878E0EF22}">
      <dgm:prSet/>
      <dgm:spPr/>
      <dgm:t>
        <a:bodyPr/>
        <a:lstStyle/>
        <a:p>
          <a:endParaRPr lang="en-US"/>
        </a:p>
      </dgm:t>
    </dgm:pt>
    <dgm:pt modelId="{2842E852-4287-4790-91A7-54A0630D473C}" type="sibTrans" cxnId="{3F6EA879-9514-4A92-9845-FEF878E0EF22}">
      <dgm:prSet/>
      <dgm:spPr/>
      <dgm:t>
        <a:bodyPr/>
        <a:lstStyle/>
        <a:p>
          <a:endParaRPr lang="en-US"/>
        </a:p>
      </dgm:t>
    </dgm:pt>
    <dgm:pt modelId="{1F398320-83D3-48E8-80D7-C10FF93707ED}">
      <dgm:prSet/>
      <dgm:spPr/>
      <dgm:t>
        <a:bodyPr/>
        <a:lstStyle/>
        <a:p>
          <a:r>
            <a:rPr lang="en-US"/>
            <a:t>Apa  saja  referensi  atau  data-data  pendukung  yang  menguatkan  pernyataan- pernyataan asumsi sementara anda terhadap topik riset</a:t>
          </a:r>
        </a:p>
      </dgm:t>
    </dgm:pt>
    <dgm:pt modelId="{1BCDFE1F-6BA7-4778-811A-AFD981304CD6}" type="parTrans" cxnId="{6C8E4118-FAD7-43F3-AB0F-44979EB87970}">
      <dgm:prSet/>
      <dgm:spPr/>
      <dgm:t>
        <a:bodyPr/>
        <a:lstStyle/>
        <a:p>
          <a:endParaRPr lang="en-US"/>
        </a:p>
      </dgm:t>
    </dgm:pt>
    <dgm:pt modelId="{1EB6DDC4-0D95-4C80-9C35-0F784D84BB75}" type="sibTrans" cxnId="{6C8E4118-FAD7-43F3-AB0F-44979EB87970}">
      <dgm:prSet/>
      <dgm:spPr/>
      <dgm:t>
        <a:bodyPr/>
        <a:lstStyle/>
        <a:p>
          <a:endParaRPr lang="en-US"/>
        </a:p>
      </dgm:t>
    </dgm:pt>
    <dgm:pt modelId="{6B4C09C9-2CA9-482A-84CD-CE10B167D90E}">
      <dgm:prSet/>
      <dgm:spPr/>
      <dgm:t>
        <a:bodyPr/>
        <a:lstStyle/>
        <a:p>
          <a:r>
            <a:rPr lang="en-US"/>
            <a:t>Pentingnya riset  ini dilakukan untuk apa ? apa yang  hendak  ingin  ditemukan dalam riset ini?</a:t>
          </a:r>
        </a:p>
      </dgm:t>
    </dgm:pt>
    <dgm:pt modelId="{FD791F29-1F89-410A-9D03-049AE5D4092F}" type="parTrans" cxnId="{02599B0F-882D-422A-9F85-A4459C8DD813}">
      <dgm:prSet/>
      <dgm:spPr/>
      <dgm:t>
        <a:bodyPr/>
        <a:lstStyle/>
        <a:p>
          <a:endParaRPr lang="en-US"/>
        </a:p>
      </dgm:t>
    </dgm:pt>
    <dgm:pt modelId="{DF2F64FA-E0BB-4314-BB24-33F2072CE2DE}" type="sibTrans" cxnId="{02599B0F-882D-422A-9F85-A4459C8DD813}">
      <dgm:prSet/>
      <dgm:spPr/>
      <dgm:t>
        <a:bodyPr/>
        <a:lstStyle/>
        <a:p>
          <a:endParaRPr lang="en-US"/>
        </a:p>
      </dgm:t>
    </dgm:pt>
    <dgm:pt modelId="{C9C62734-F956-4EC8-9085-5EE7DE51BEB4}">
      <dgm:prSet/>
      <dgm:spPr/>
      <dgm:t>
        <a:bodyPr/>
        <a:lstStyle/>
        <a:p>
          <a:r>
            <a:rPr lang="en-US"/>
            <a:t>Asumsi/hipotesa sementara anda hasil dari riset ini seperti apa sehingga dapat digunakan untuk apa nantinya pada perancangan.</a:t>
          </a:r>
        </a:p>
      </dgm:t>
    </dgm:pt>
    <dgm:pt modelId="{1CDAF3C4-E6D8-4E6D-B314-63977A47C6C6}" type="parTrans" cxnId="{AC2D7C19-AC48-484B-90F5-EFFB39A495A3}">
      <dgm:prSet/>
      <dgm:spPr/>
      <dgm:t>
        <a:bodyPr/>
        <a:lstStyle/>
        <a:p>
          <a:endParaRPr lang="en-US"/>
        </a:p>
      </dgm:t>
    </dgm:pt>
    <dgm:pt modelId="{A02F5BED-33C1-4816-97CD-F8428B162D3D}" type="sibTrans" cxnId="{AC2D7C19-AC48-484B-90F5-EFFB39A495A3}">
      <dgm:prSet/>
      <dgm:spPr/>
      <dgm:t>
        <a:bodyPr/>
        <a:lstStyle/>
        <a:p>
          <a:endParaRPr lang="en-US"/>
        </a:p>
      </dgm:t>
    </dgm:pt>
    <dgm:pt modelId="{EE8128F0-64F0-4F4E-B114-92AEC15EEA3C}" type="pres">
      <dgm:prSet presAssocID="{3759B258-A4B7-4F5C-8B6B-B3DD0F97C690}" presName="vert0" presStyleCnt="0">
        <dgm:presLayoutVars>
          <dgm:dir/>
          <dgm:animOne val="branch"/>
          <dgm:animLvl val="lvl"/>
        </dgm:presLayoutVars>
      </dgm:prSet>
      <dgm:spPr/>
    </dgm:pt>
    <dgm:pt modelId="{7492F906-2DAF-4996-8698-A6744CAD8553}" type="pres">
      <dgm:prSet presAssocID="{9BFD127D-BA09-4A62-AEF1-92873E73B203}" presName="thickLine" presStyleLbl="alignNode1" presStyleIdx="0" presStyleCnt="1"/>
      <dgm:spPr/>
    </dgm:pt>
    <dgm:pt modelId="{01AE04C6-15E0-4881-BE6E-E44A6C4AE81C}" type="pres">
      <dgm:prSet presAssocID="{9BFD127D-BA09-4A62-AEF1-92873E73B203}" presName="horz1" presStyleCnt="0"/>
      <dgm:spPr/>
    </dgm:pt>
    <dgm:pt modelId="{9EFA6828-263F-458B-8DAF-EC32BBF2D498}" type="pres">
      <dgm:prSet presAssocID="{9BFD127D-BA09-4A62-AEF1-92873E73B203}" presName="tx1" presStyleLbl="revTx" presStyleIdx="0" presStyleCnt="4"/>
      <dgm:spPr/>
    </dgm:pt>
    <dgm:pt modelId="{7FBC2970-A285-450C-9323-B6B1D2FCE825}" type="pres">
      <dgm:prSet presAssocID="{9BFD127D-BA09-4A62-AEF1-92873E73B203}" presName="vert1" presStyleCnt="0"/>
      <dgm:spPr/>
    </dgm:pt>
    <dgm:pt modelId="{4DAE07DA-E837-4C67-B909-F683107BDE0A}" type="pres">
      <dgm:prSet presAssocID="{1F398320-83D3-48E8-80D7-C10FF93707ED}" presName="vertSpace2a" presStyleCnt="0"/>
      <dgm:spPr/>
    </dgm:pt>
    <dgm:pt modelId="{C368C41A-524B-475F-8588-B4842BF7ABB8}" type="pres">
      <dgm:prSet presAssocID="{1F398320-83D3-48E8-80D7-C10FF93707ED}" presName="horz2" presStyleCnt="0"/>
      <dgm:spPr/>
    </dgm:pt>
    <dgm:pt modelId="{095E2A87-A5F2-4E0A-AF92-CC3D34B4DAF7}" type="pres">
      <dgm:prSet presAssocID="{1F398320-83D3-48E8-80D7-C10FF93707ED}" presName="horzSpace2" presStyleCnt="0"/>
      <dgm:spPr/>
    </dgm:pt>
    <dgm:pt modelId="{2F973A0A-0525-4A73-A41D-3078C8399565}" type="pres">
      <dgm:prSet presAssocID="{1F398320-83D3-48E8-80D7-C10FF93707ED}" presName="tx2" presStyleLbl="revTx" presStyleIdx="1" presStyleCnt="4"/>
      <dgm:spPr/>
    </dgm:pt>
    <dgm:pt modelId="{2ABA4CE6-CA1B-42B4-BEFA-65C118AC91EA}" type="pres">
      <dgm:prSet presAssocID="{1F398320-83D3-48E8-80D7-C10FF93707ED}" presName="vert2" presStyleCnt="0"/>
      <dgm:spPr/>
    </dgm:pt>
    <dgm:pt modelId="{F26824EC-63B5-47C9-8239-F8815A84D3DB}" type="pres">
      <dgm:prSet presAssocID="{1F398320-83D3-48E8-80D7-C10FF93707ED}" presName="thinLine2b" presStyleLbl="callout" presStyleIdx="0" presStyleCnt="3"/>
      <dgm:spPr/>
    </dgm:pt>
    <dgm:pt modelId="{1A14BCA2-16DD-428B-B5B0-22B85C02A54D}" type="pres">
      <dgm:prSet presAssocID="{1F398320-83D3-48E8-80D7-C10FF93707ED}" presName="vertSpace2b" presStyleCnt="0"/>
      <dgm:spPr/>
    </dgm:pt>
    <dgm:pt modelId="{AF886A12-29D5-48DA-972E-F921709382E6}" type="pres">
      <dgm:prSet presAssocID="{6B4C09C9-2CA9-482A-84CD-CE10B167D90E}" presName="horz2" presStyleCnt="0"/>
      <dgm:spPr/>
    </dgm:pt>
    <dgm:pt modelId="{C7EF91C4-2880-4834-8DBD-7E1C5F5CB970}" type="pres">
      <dgm:prSet presAssocID="{6B4C09C9-2CA9-482A-84CD-CE10B167D90E}" presName="horzSpace2" presStyleCnt="0"/>
      <dgm:spPr/>
    </dgm:pt>
    <dgm:pt modelId="{C0D57ED1-4E52-4CCB-9E85-2C5B80C49236}" type="pres">
      <dgm:prSet presAssocID="{6B4C09C9-2CA9-482A-84CD-CE10B167D90E}" presName="tx2" presStyleLbl="revTx" presStyleIdx="2" presStyleCnt="4"/>
      <dgm:spPr/>
    </dgm:pt>
    <dgm:pt modelId="{FD2D3CEF-3113-44BD-8E2B-286CCFB43A9E}" type="pres">
      <dgm:prSet presAssocID="{6B4C09C9-2CA9-482A-84CD-CE10B167D90E}" presName="vert2" presStyleCnt="0"/>
      <dgm:spPr/>
    </dgm:pt>
    <dgm:pt modelId="{37F960E3-BEA8-4230-A802-FD0E446E52F7}" type="pres">
      <dgm:prSet presAssocID="{6B4C09C9-2CA9-482A-84CD-CE10B167D90E}" presName="thinLine2b" presStyleLbl="callout" presStyleIdx="1" presStyleCnt="3"/>
      <dgm:spPr/>
    </dgm:pt>
    <dgm:pt modelId="{B566CF8F-8BF2-4412-A26D-2733C99F9869}" type="pres">
      <dgm:prSet presAssocID="{6B4C09C9-2CA9-482A-84CD-CE10B167D90E}" presName="vertSpace2b" presStyleCnt="0"/>
      <dgm:spPr/>
    </dgm:pt>
    <dgm:pt modelId="{CFB7551A-85B7-4F96-B7FE-1F64E68087E6}" type="pres">
      <dgm:prSet presAssocID="{C9C62734-F956-4EC8-9085-5EE7DE51BEB4}" presName="horz2" presStyleCnt="0"/>
      <dgm:spPr/>
    </dgm:pt>
    <dgm:pt modelId="{0D8DB8C1-EB50-452F-802A-61E9ED007325}" type="pres">
      <dgm:prSet presAssocID="{C9C62734-F956-4EC8-9085-5EE7DE51BEB4}" presName="horzSpace2" presStyleCnt="0"/>
      <dgm:spPr/>
    </dgm:pt>
    <dgm:pt modelId="{22094820-574D-4D2B-8EF4-EC566ACA5C6E}" type="pres">
      <dgm:prSet presAssocID="{C9C62734-F956-4EC8-9085-5EE7DE51BEB4}" presName="tx2" presStyleLbl="revTx" presStyleIdx="3" presStyleCnt="4"/>
      <dgm:spPr/>
    </dgm:pt>
    <dgm:pt modelId="{CCDB3EBF-44FC-4520-8016-95712879972C}" type="pres">
      <dgm:prSet presAssocID="{C9C62734-F956-4EC8-9085-5EE7DE51BEB4}" presName="vert2" presStyleCnt="0"/>
      <dgm:spPr/>
    </dgm:pt>
    <dgm:pt modelId="{E6A9E687-C703-4269-9045-5E73BF1C1DAC}" type="pres">
      <dgm:prSet presAssocID="{C9C62734-F956-4EC8-9085-5EE7DE51BEB4}" presName="thinLine2b" presStyleLbl="callout" presStyleIdx="2" presStyleCnt="3"/>
      <dgm:spPr/>
    </dgm:pt>
    <dgm:pt modelId="{5A5992D3-22E7-417A-AF32-32E713ED0C60}" type="pres">
      <dgm:prSet presAssocID="{C9C62734-F956-4EC8-9085-5EE7DE51BEB4}" presName="vertSpace2b" presStyleCnt="0"/>
      <dgm:spPr/>
    </dgm:pt>
  </dgm:ptLst>
  <dgm:cxnLst>
    <dgm:cxn modelId="{02599B0F-882D-422A-9F85-A4459C8DD813}" srcId="{9BFD127D-BA09-4A62-AEF1-92873E73B203}" destId="{6B4C09C9-2CA9-482A-84CD-CE10B167D90E}" srcOrd="1" destOrd="0" parTransId="{FD791F29-1F89-410A-9D03-049AE5D4092F}" sibTransId="{DF2F64FA-E0BB-4314-BB24-33F2072CE2DE}"/>
    <dgm:cxn modelId="{6C8E4118-FAD7-43F3-AB0F-44979EB87970}" srcId="{9BFD127D-BA09-4A62-AEF1-92873E73B203}" destId="{1F398320-83D3-48E8-80D7-C10FF93707ED}" srcOrd="0" destOrd="0" parTransId="{1BCDFE1F-6BA7-4778-811A-AFD981304CD6}" sibTransId="{1EB6DDC4-0D95-4C80-9C35-0F784D84BB75}"/>
    <dgm:cxn modelId="{AC2D7C19-AC48-484B-90F5-EFFB39A495A3}" srcId="{9BFD127D-BA09-4A62-AEF1-92873E73B203}" destId="{C9C62734-F956-4EC8-9085-5EE7DE51BEB4}" srcOrd="2" destOrd="0" parTransId="{1CDAF3C4-E6D8-4E6D-B314-63977A47C6C6}" sibTransId="{A02F5BED-33C1-4816-97CD-F8428B162D3D}"/>
    <dgm:cxn modelId="{A4627260-3143-4365-8D89-60FCED055E3D}" type="presOf" srcId="{1F398320-83D3-48E8-80D7-C10FF93707ED}" destId="{2F973A0A-0525-4A73-A41D-3078C8399565}" srcOrd="0" destOrd="0" presId="urn:microsoft.com/office/officeart/2008/layout/LinedList"/>
    <dgm:cxn modelId="{3F6EA879-9514-4A92-9845-FEF878E0EF22}" srcId="{3759B258-A4B7-4F5C-8B6B-B3DD0F97C690}" destId="{9BFD127D-BA09-4A62-AEF1-92873E73B203}" srcOrd="0" destOrd="0" parTransId="{B42AEED9-7C2D-4A94-8A8E-5FF8D521B0E4}" sibTransId="{2842E852-4287-4790-91A7-54A0630D473C}"/>
    <dgm:cxn modelId="{44B23095-1A35-4B8F-B66F-D927E63C3DA8}" type="presOf" srcId="{C9C62734-F956-4EC8-9085-5EE7DE51BEB4}" destId="{22094820-574D-4D2B-8EF4-EC566ACA5C6E}" srcOrd="0" destOrd="0" presId="urn:microsoft.com/office/officeart/2008/layout/LinedList"/>
    <dgm:cxn modelId="{612ED49F-0EC8-4073-8FC8-92D39E872211}" type="presOf" srcId="{9BFD127D-BA09-4A62-AEF1-92873E73B203}" destId="{9EFA6828-263F-458B-8DAF-EC32BBF2D498}" srcOrd="0" destOrd="0" presId="urn:microsoft.com/office/officeart/2008/layout/LinedList"/>
    <dgm:cxn modelId="{B4838CB0-ED50-4E0B-8C1B-FAAAE7316C2D}" type="presOf" srcId="{6B4C09C9-2CA9-482A-84CD-CE10B167D90E}" destId="{C0D57ED1-4E52-4CCB-9E85-2C5B80C49236}" srcOrd="0" destOrd="0" presId="urn:microsoft.com/office/officeart/2008/layout/LinedList"/>
    <dgm:cxn modelId="{B78EFAC8-C63E-4525-AAEE-74BA4A4E338A}" type="presOf" srcId="{3759B258-A4B7-4F5C-8B6B-B3DD0F97C690}" destId="{EE8128F0-64F0-4F4E-B114-92AEC15EEA3C}" srcOrd="0" destOrd="0" presId="urn:microsoft.com/office/officeart/2008/layout/LinedList"/>
    <dgm:cxn modelId="{87112E6B-0056-4033-9BFD-525475E4A16C}" type="presParOf" srcId="{EE8128F0-64F0-4F4E-B114-92AEC15EEA3C}" destId="{7492F906-2DAF-4996-8698-A6744CAD8553}" srcOrd="0" destOrd="0" presId="urn:microsoft.com/office/officeart/2008/layout/LinedList"/>
    <dgm:cxn modelId="{7741B684-08FA-4D71-A605-863145630567}" type="presParOf" srcId="{EE8128F0-64F0-4F4E-B114-92AEC15EEA3C}" destId="{01AE04C6-15E0-4881-BE6E-E44A6C4AE81C}" srcOrd="1" destOrd="0" presId="urn:microsoft.com/office/officeart/2008/layout/LinedList"/>
    <dgm:cxn modelId="{EBF27D27-5103-4839-96D5-77E265DD2999}" type="presParOf" srcId="{01AE04C6-15E0-4881-BE6E-E44A6C4AE81C}" destId="{9EFA6828-263F-458B-8DAF-EC32BBF2D498}" srcOrd="0" destOrd="0" presId="urn:microsoft.com/office/officeart/2008/layout/LinedList"/>
    <dgm:cxn modelId="{C52EDAD0-799E-4280-A704-9A6D3A4BD356}" type="presParOf" srcId="{01AE04C6-15E0-4881-BE6E-E44A6C4AE81C}" destId="{7FBC2970-A285-450C-9323-B6B1D2FCE825}" srcOrd="1" destOrd="0" presId="urn:microsoft.com/office/officeart/2008/layout/LinedList"/>
    <dgm:cxn modelId="{DADD9D06-C8A3-4CFA-8625-F17F34643A2F}" type="presParOf" srcId="{7FBC2970-A285-450C-9323-B6B1D2FCE825}" destId="{4DAE07DA-E837-4C67-B909-F683107BDE0A}" srcOrd="0" destOrd="0" presId="urn:microsoft.com/office/officeart/2008/layout/LinedList"/>
    <dgm:cxn modelId="{134D3443-BC1E-4846-A3BE-BB8C09BEAF87}" type="presParOf" srcId="{7FBC2970-A285-450C-9323-B6B1D2FCE825}" destId="{C368C41A-524B-475F-8588-B4842BF7ABB8}" srcOrd="1" destOrd="0" presId="urn:microsoft.com/office/officeart/2008/layout/LinedList"/>
    <dgm:cxn modelId="{D53BC9F8-299E-46EB-BE61-3FD7A774A8B0}" type="presParOf" srcId="{C368C41A-524B-475F-8588-B4842BF7ABB8}" destId="{095E2A87-A5F2-4E0A-AF92-CC3D34B4DAF7}" srcOrd="0" destOrd="0" presId="urn:microsoft.com/office/officeart/2008/layout/LinedList"/>
    <dgm:cxn modelId="{4AAE7AA8-10DC-4C6F-87B4-E24BCFCC70C9}" type="presParOf" srcId="{C368C41A-524B-475F-8588-B4842BF7ABB8}" destId="{2F973A0A-0525-4A73-A41D-3078C8399565}" srcOrd="1" destOrd="0" presId="urn:microsoft.com/office/officeart/2008/layout/LinedList"/>
    <dgm:cxn modelId="{66FB3825-62B1-409B-8093-810B7A655792}" type="presParOf" srcId="{C368C41A-524B-475F-8588-B4842BF7ABB8}" destId="{2ABA4CE6-CA1B-42B4-BEFA-65C118AC91EA}" srcOrd="2" destOrd="0" presId="urn:microsoft.com/office/officeart/2008/layout/LinedList"/>
    <dgm:cxn modelId="{58E3F9C7-D805-4B92-AA0B-B38F7B40B0EC}" type="presParOf" srcId="{7FBC2970-A285-450C-9323-B6B1D2FCE825}" destId="{F26824EC-63B5-47C9-8239-F8815A84D3DB}" srcOrd="2" destOrd="0" presId="urn:microsoft.com/office/officeart/2008/layout/LinedList"/>
    <dgm:cxn modelId="{3082F093-6C03-4E22-8013-011382CE9B5B}" type="presParOf" srcId="{7FBC2970-A285-450C-9323-B6B1D2FCE825}" destId="{1A14BCA2-16DD-428B-B5B0-22B85C02A54D}" srcOrd="3" destOrd="0" presId="urn:microsoft.com/office/officeart/2008/layout/LinedList"/>
    <dgm:cxn modelId="{9D559CE4-43C5-484B-90A8-0493A6119DFB}" type="presParOf" srcId="{7FBC2970-A285-450C-9323-B6B1D2FCE825}" destId="{AF886A12-29D5-48DA-972E-F921709382E6}" srcOrd="4" destOrd="0" presId="urn:microsoft.com/office/officeart/2008/layout/LinedList"/>
    <dgm:cxn modelId="{5F66CC1B-91B5-40C8-A81D-65C667F376C9}" type="presParOf" srcId="{AF886A12-29D5-48DA-972E-F921709382E6}" destId="{C7EF91C4-2880-4834-8DBD-7E1C5F5CB970}" srcOrd="0" destOrd="0" presId="urn:microsoft.com/office/officeart/2008/layout/LinedList"/>
    <dgm:cxn modelId="{FE988659-A0B8-4887-9C5A-92C465021500}" type="presParOf" srcId="{AF886A12-29D5-48DA-972E-F921709382E6}" destId="{C0D57ED1-4E52-4CCB-9E85-2C5B80C49236}" srcOrd="1" destOrd="0" presId="urn:microsoft.com/office/officeart/2008/layout/LinedList"/>
    <dgm:cxn modelId="{11030E45-2EC3-414D-ABA1-C9526A897751}" type="presParOf" srcId="{AF886A12-29D5-48DA-972E-F921709382E6}" destId="{FD2D3CEF-3113-44BD-8E2B-286CCFB43A9E}" srcOrd="2" destOrd="0" presId="urn:microsoft.com/office/officeart/2008/layout/LinedList"/>
    <dgm:cxn modelId="{D5BC3EF0-ACCA-4F13-A721-E4B8B48249CD}" type="presParOf" srcId="{7FBC2970-A285-450C-9323-B6B1D2FCE825}" destId="{37F960E3-BEA8-4230-A802-FD0E446E52F7}" srcOrd="5" destOrd="0" presId="urn:microsoft.com/office/officeart/2008/layout/LinedList"/>
    <dgm:cxn modelId="{BDC5FD82-27BD-4A26-829B-A0DAD580F23B}" type="presParOf" srcId="{7FBC2970-A285-450C-9323-B6B1D2FCE825}" destId="{B566CF8F-8BF2-4412-A26D-2733C99F9869}" srcOrd="6" destOrd="0" presId="urn:microsoft.com/office/officeart/2008/layout/LinedList"/>
    <dgm:cxn modelId="{88126D9F-3B5F-45C8-B338-D7DBFB650581}" type="presParOf" srcId="{7FBC2970-A285-450C-9323-B6B1D2FCE825}" destId="{CFB7551A-85B7-4F96-B7FE-1F64E68087E6}" srcOrd="7" destOrd="0" presId="urn:microsoft.com/office/officeart/2008/layout/LinedList"/>
    <dgm:cxn modelId="{052114A9-A5E3-41A1-A43B-2437B27A019E}" type="presParOf" srcId="{CFB7551A-85B7-4F96-B7FE-1F64E68087E6}" destId="{0D8DB8C1-EB50-452F-802A-61E9ED007325}" srcOrd="0" destOrd="0" presId="urn:microsoft.com/office/officeart/2008/layout/LinedList"/>
    <dgm:cxn modelId="{6AC50B91-F21E-4D53-9F7B-E1BD1FD0C366}" type="presParOf" srcId="{CFB7551A-85B7-4F96-B7FE-1F64E68087E6}" destId="{22094820-574D-4D2B-8EF4-EC566ACA5C6E}" srcOrd="1" destOrd="0" presId="urn:microsoft.com/office/officeart/2008/layout/LinedList"/>
    <dgm:cxn modelId="{4F3317A3-4D76-45D3-A84C-E3EEA00D10EE}" type="presParOf" srcId="{CFB7551A-85B7-4F96-B7FE-1F64E68087E6}" destId="{CCDB3EBF-44FC-4520-8016-95712879972C}" srcOrd="2" destOrd="0" presId="urn:microsoft.com/office/officeart/2008/layout/LinedList"/>
    <dgm:cxn modelId="{6EC455F2-EA7B-424E-B14F-6163C0A7BC1A}" type="presParOf" srcId="{7FBC2970-A285-450C-9323-B6B1D2FCE825}" destId="{E6A9E687-C703-4269-9045-5E73BF1C1DAC}" srcOrd="8" destOrd="0" presId="urn:microsoft.com/office/officeart/2008/layout/LinedList"/>
    <dgm:cxn modelId="{3F1F11EE-38D4-4DD1-9433-60F27110AC9D}" type="presParOf" srcId="{7FBC2970-A285-450C-9323-B6B1D2FCE825}" destId="{5A5992D3-22E7-417A-AF32-32E713ED0C60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C81574A-72C1-47DF-A78A-ED7BF60D01D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3A21C9F-0859-436F-80F6-7A5BDB606B8A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PERANCANGAN IDENTITAS VISUAL MARINE HERITAGE GALLERY SEBAGAI WUJUD PELESTARIAN WARISAN SEJARAH MARITIM INDONESIA</a:t>
          </a:r>
        </a:p>
      </dgm:t>
    </dgm:pt>
    <dgm:pt modelId="{FBB2EC55-EC8D-4DF1-B71D-23FD5CCB24E0}" type="parTrans" cxnId="{6C48130E-0F6B-4FFD-9444-6620AC4EE6ED}">
      <dgm:prSet/>
      <dgm:spPr/>
      <dgm:t>
        <a:bodyPr/>
        <a:lstStyle/>
        <a:p>
          <a:endParaRPr lang="en-US"/>
        </a:p>
      </dgm:t>
    </dgm:pt>
    <dgm:pt modelId="{6BD290B5-C02F-4B17-879E-87CD088B8A4F}" type="sibTrans" cxnId="{6C48130E-0F6B-4FFD-9444-6620AC4EE6ED}">
      <dgm:prSet/>
      <dgm:spPr/>
      <dgm:t>
        <a:bodyPr/>
        <a:lstStyle/>
        <a:p>
          <a:endParaRPr lang="en-US"/>
        </a:p>
      </dgm:t>
    </dgm:pt>
    <dgm:pt modelId="{EF8A5C50-4796-4D5F-9CF1-0F77DDC9219F}">
      <dgm:prSet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</a:rPr>
            <a:t>PERANCANGAN ULANG IDENTITAS VISUAL SEBAGAI UPAYA PENINGKATAN BRAND AWARENESS UNTUK KAFE “BLOOM COFFEE &amp; EATERY” DI JELAMBAR</a:t>
          </a:r>
        </a:p>
      </dgm:t>
    </dgm:pt>
    <dgm:pt modelId="{23EBFEA0-39C4-46AA-99E2-A2E8B53E95B6}" type="parTrans" cxnId="{EE3300C2-DD97-46DF-8BF7-760DDE16A040}">
      <dgm:prSet/>
      <dgm:spPr/>
      <dgm:t>
        <a:bodyPr/>
        <a:lstStyle/>
        <a:p>
          <a:endParaRPr lang="en-US"/>
        </a:p>
      </dgm:t>
    </dgm:pt>
    <dgm:pt modelId="{1E499403-850C-40CE-903A-C93EB88534DD}" type="sibTrans" cxnId="{EE3300C2-DD97-46DF-8BF7-760DDE16A040}">
      <dgm:prSet/>
      <dgm:spPr/>
      <dgm:t>
        <a:bodyPr/>
        <a:lstStyle/>
        <a:p>
          <a:endParaRPr lang="en-US"/>
        </a:p>
      </dgm:t>
    </dgm:pt>
    <dgm:pt modelId="{5778A4FA-575D-48B7-BB72-7620ECA06775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PERANCANGAN KOMUNIKASI VISUAL PERMAINAN PAPAN “DUNIA GUGUK”, BELAJAR MERAWAT ANJING UNTUK MURID SEKOLAH DASAR</a:t>
          </a:r>
        </a:p>
      </dgm:t>
    </dgm:pt>
    <dgm:pt modelId="{3BE3F1D3-7BA6-4F28-ACF6-FB23D90AF880}" type="parTrans" cxnId="{C7C7EF0A-20D9-4151-BAC6-ABE39B3A1339}">
      <dgm:prSet/>
      <dgm:spPr/>
      <dgm:t>
        <a:bodyPr/>
        <a:lstStyle/>
        <a:p>
          <a:endParaRPr lang="en-US"/>
        </a:p>
      </dgm:t>
    </dgm:pt>
    <dgm:pt modelId="{EB476B9C-F85E-4C79-B0D1-A5493FAB4F00}" type="sibTrans" cxnId="{C7C7EF0A-20D9-4151-BAC6-ABE39B3A1339}">
      <dgm:prSet/>
      <dgm:spPr/>
      <dgm:t>
        <a:bodyPr/>
        <a:lstStyle/>
        <a:p>
          <a:endParaRPr lang="en-US"/>
        </a:p>
      </dgm:t>
    </dgm:pt>
    <dgm:pt modelId="{B51E8398-DDA2-4060-A7E7-672C1A97A5B2}" type="pres">
      <dgm:prSet presAssocID="{AC81574A-72C1-47DF-A78A-ED7BF60D01D5}" presName="linear" presStyleCnt="0">
        <dgm:presLayoutVars>
          <dgm:animLvl val="lvl"/>
          <dgm:resizeHandles val="exact"/>
        </dgm:presLayoutVars>
      </dgm:prSet>
      <dgm:spPr/>
    </dgm:pt>
    <dgm:pt modelId="{BE1439EA-3197-46E7-913A-CF8F9530ACD4}" type="pres">
      <dgm:prSet presAssocID="{D3A21C9F-0859-436F-80F6-7A5BDB606B8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22A7426-C201-43EB-BD8C-22D479715E12}" type="pres">
      <dgm:prSet presAssocID="{6BD290B5-C02F-4B17-879E-87CD088B8A4F}" presName="spacer" presStyleCnt="0"/>
      <dgm:spPr/>
    </dgm:pt>
    <dgm:pt modelId="{93999F62-E119-4ABA-B7E0-54DE7AE7632D}" type="pres">
      <dgm:prSet presAssocID="{EF8A5C50-4796-4D5F-9CF1-0F77DDC9219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03F7F4C-78FC-464F-8F7A-7F37A72116BB}" type="pres">
      <dgm:prSet presAssocID="{1E499403-850C-40CE-903A-C93EB88534DD}" presName="spacer" presStyleCnt="0"/>
      <dgm:spPr/>
    </dgm:pt>
    <dgm:pt modelId="{AA6B01A7-23BD-4789-9C37-C71DC0A668BF}" type="pres">
      <dgm:prSet presAssocID="{5778A4FA-575D-48B7-BB72-7620ECA0677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7C7EF0A-20D9-4151-BAC6-ABE39B3A1339}" srcId="{AC81574A-72C1-47DF-A78A-ED7BF60D01D5}" destId="{5778A4FA-575D-48B7-BB72-7620ECA06775}" srcOrd="2" destOrd="0" parTransId="{3BE3F1D3-7BA6-4F28-ACF6-FB23D90AF880}" sibTransId="{EB476B9C-F85E-4C79-B0D1-A5493FAB4F00}"/>
    <dgm:cxn modelId="{6C48130E-0F6B-4FFD-9444-6620AC4EE6ED}" srcId="{AC81574A-72C1-47DF-A78A-ED7BF60D01D5}" destId="{D3A21C9F-0859-436F-80F6-7A5BDB606B8A}" srcOrd="0" destOrd="0" parTransId="{FBB2EC55-EC8D-4DF1-B71D-23FD5CCB24E0}" sibTransId="{6BD290B5-C02F-4B17-879E-87CD088B8A4F}"/>
    <dgm:cxn modelId="{7C126945-53E9-48F1-A600-A72FEB8E5C54}" type="presOf" srcId="{D3A21C9F-0859-436F-80F6-7A5BDB606B8A}" destId="{BE1439EA-3197-46E7-913A-CF8F9530ACD4}" srcOrd="0" destOrd="0" presId="urn:microsoft.com/office/officeart/2005/8/layout/vList2"/>
    <dgm:cxn modelId="{EE3300C2-DD97-46DF-8BF7-760DDE16A040}" srcId="{AC81574A-72C1-47DF-A78A-ED7BF60D01D5}" destId="{EF8A5C50-4796-4D5F-9CF1-0F77DDC9219F}" srcOrd="1" destOrd="0" parTransId="{23EBFEA0-39C4-46AA-99E2-A2E8B53E95B6}" sibTransId="{1E499403-850C-40CE-903A-C93EB88534DD}"/>
    <dgm:cxn modelId="{079B48CC-4066-481A-AA93-CA358F85CC89}" type="presOf" srcId="{EF8A5C50-4796-4D5F-9CF1-0F77DDC9219F}" destId="{93999F62-E119-4ABA-B7E0-54DE7AE7632D}" srcOrd="0" destOrd="0" presId="urn:microsoft.com/office/officeart/2005/8/layout/vList2"/>
    <dgm:cxn modelId="{610EA0D9-D4C8-42DF-BA9F-E2DA59FAE377}" type="presOf" srcId="{AC81574A-72C1-47DF-A78A-ED7BF60D01D5}" destId="{B51E8398-DDA2-4060-A7E7-672C1A97A5B2}" srcOrd="0" destOrd="0" presId="urn:microsoft.com/office/officeart/2005/8/layout/vList2"/>
    <dgm:cxn modelId="{91681EE9-6976-452E-87D8-067865C19F16}" type="presOf" srcId="{5778A4FA-575D-48B7-BB72-7620ECA06775}" destId="{AA6B01A7-23BD-4789-9C37-C71DC0A668BF}" srcOrd="0" destOrd="0" presId="urn:microsoft.com/office/officeart/2005/8/layout/vList2"/>
    <dgm:cxn modelId="{D41BDA6E-233A-46D8-A011-31759482A988}" type="presParOf" srcId="{B51E8398-DDA2-4060-A7E7-672C1A97A5B2}" destId="{BE1439EA-3197-46E7-913A-CF8F9530ACD4}" srcOrd="0" destOrd="0" presId="urn:microsoft.com/office/officeart/2005/8/layout/vList2"/>
    <dgm:cxn modelId="{09250899-66D3-4CB3-BEF0-5BBF8FFE5CDA}" type="presParOf" srcId="{B51E8398-DDA2-4060-A7E7-672C1A97A5B2}" destId="{322A7426-C201-43EB-BD8C-22D479715E12}" srcOrd="1" destOrd="0" presId="urn:microsoft.com/office/officeart/2005/8/layout/vList2"/>
    <dgm:cxn modelId="{94D50989-7FFB-465B-AEE2-E2469F28C917}" type="presParOf" srcId="{B51E8398-DDA2-4060-A7E7-672C1A97A5B2}" destId="{93999F62-E119-4ABA-B7E0-54DE7AE7632D}" srcOrd="2" destOrd="0" presId="urn:microsoft.com/office/officeart/2005/8/layout/vList2"/>
    <dgm:cxn modelId="{BF22CC20-9BDD-4B60-893B-CA19D2627324}" type="presParOf" srcId="{B51E8398-DDA2-4060-A7E7-672C1A97A5B2}" destId="{003F7F4C-78FC-464F-8F7A-7F37A72116BB}" srcOrd="3" destOrd="0" presId="urn:microsoft.com/office/officeart/2005/8/layout/vList2"/>
    <dgm:cxn modelId="{FF681D25-4663-49EC-8A7D-CEB73229F7BD}" type="presParOf" srcId="{B51E8398-DDA2-4060-A7E7-672C1A97A5B2}" destId="{AA6B01A7-23BD-4789-9C37-C71DC0A668B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EAE1851-48C5-44B3-B2BC-C6F51D76D239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8F165E9-81D6-409C-BA15-83D8B46E3D99}">
      <dgm:prSet/>
      <dgm:spPr/>
      <dgm:t>
        <a:bodyPr/>
        <a:lstStyle/>
        <a:p>
          <a:r>
            <a:rPr lang="it-IT"/>
            <a:t>Potensi Pariwisata Di Kabupaten Banjarnegara Dalam Rancangan Poster Sebagai Media Promosi</a:t>
          </a:r>
          <a:endParaRPr lang="en-US"/>
        </a:p>
      </dgm:t>
    </dgm:pt>
    <dgm:pt modelId="{F893E839-A6D8-46A7-A69E-AD764F11021E}" type="parTrans" cxnId="{0D93DA8C-9F5B-4CA9-89F4-178C9ACEF3EA}">
      <dgm:prSet/>
      <dgm:spPr/>
      <dgm:t>
        <a:bodyPr/>
        <a:lstStyle/>
        <a:p>
          <a:endParaRPr lang="en-US"/>
        </a:p>
      </dgm:t>
    </dgm:pt>
    <dgm:pt modelId="{8A70A992-CA8C-4064-A5C4-C93A722A1EC2}" type="sibTrans" cxnId="{0D93DA8C-9F5B-4CA9-89F4-178C9ACEF3EA}">
      <dgm:prSet/>
      <dgm:spPr/>
      <dgm:t>
        <a:bodyPr/>
        <a:lstStyle/>
        <a:p>
          <a:endParaRPr lang="en-US"/>
        </a:p>
      </dgm:t>
    </dgm:pt>
    <dgm:pt modelId="{DB16097D-DD92-482E-866A-E21238A7D85F}">
      <dgm:prSet/>
      <dgm:spPr/>
      <dgm:t>
        <a:bodyPr/>
        <a:lstStyle/>
        <a:p>
          <a:r>
            <a:rPr lang="en-US"/>
            <a:t>Perancangan iklan layanan masyarakat tentang stop bullying melalui media animasi dua dimensi</a:t>
          </a:r>
        </a:p>
      </dgm:t>
    </dgm:pt>
    <dgm:pt modelId="{F91BADF7-86C0-491F-A74E-B0EF56761949}" type="parTrans" cxnId="{2F51641A-C418-43D1-8412-BD4CD4609F94}">
      <dgm:prSet/>
      <dgm:spPr/>
      <dgm:t>
        <a:bodyPr/>
        <a:lstStyle/>
        <a:p>
          <a:endParaRPr lang="en-US"/>
        </a:p>
      </dgm:t>
    </dgm:pt>
    <dgm:pt modelId="{51F4B3BB-90ED-4BBA-8CD1-EDFD724CB1E6}" type="sibTrans" cxnId="{2F51641A-C418-43D1-8412-BD4CD4609F94}">
      <dgm:prSet/>
      <dgm:spPr/>
      <dgm:t>
        <a:bodyPr/>
        <a:lstStyle/>
        <a:p>
          <a:endParaRPr lang="en-US"/>
        </a:p>
      </dgm:t>
    </dgm:pt>
    <dgm:pt modelId="{93E937E1-B209-48EB-9C25-DDE634BD5362}">
      <dgm:prSet/>
      <dgm:spPr/>
      <dgm:t>
        <a:bodyPr/>
        <a:lstStyle/>
        <a:p>
          <a:r>
            <a:rPr lang="en-US"/>
            <a:t>Perancangan Webtoon untuk memperkenalkan Story dari Maskot Dufan ebagai Upaya Meningkatkan Brand Awareness </a:t>
          </a:r>
        </a:p>
      </dgm:t>
    </dgm:pt>
    <dgm:pt modelId="{F3C56D33-79B3-4A8A-8F03-159A6D849B12}" type="parTrans" cxnId="{468D0034-C1D6-4190-BE6C-642C935D0679}">
      <dgm:prSet/>
      <dgm:spPr/>
      <dgm:t>
        <a:bodyPr/>
        <a:lstStyle/>
        <a:p>
          <a:endParaRPr lang="en-US"/>
        </a:p>
      </dgm:t>
    </dgm:pt>
    <dgm:pt modelId="{A3844B6B-D10E-4923-84FB-5368E27CF871}" type="sibTrans" cxnId="{468D0034-C1D6-4190-BE6C-642C935D0679}">
      <dgm:prSet/>
      <dgm:spPr/>
      <dgm:t>
        <a:bodyPr/>
        <a:lstStyle/>
        <a:p>
          <a:endParaRPr lang="en-US"/>
        </a:p>
      </dgm:t>
    </dgm:pt>
    <dgm:pt modelId="{9DFB576E-8BFB-46B3-9B08-66FAE91C15D1}" type="pres">
      <dgm:prSet presAssocID="{6EAE1851-48C5-44B3-B2BC-C6F51D76D239}" presName="vert0" presStyleCnt="0">
        <dgm:presLayoutVars>
          <dgm:dir/>
          <dgm:animOne val="branch"/>
          <dgm:animLvl val="lvl"/>
        </dgm:presLayoutVars>
      </dgm:prSet>
      <dgm:spPr/>
    </dgm:pt>
    <dgm:pt modelId="{5417BBFB-6F28-46E0-A378-21862A054751}" type="pres">
      <dgm:prSet presAssocID="{18F165E9-81D6-409C-BA15-83D8B46E3D99}" presName="thickLine" presStyleLbl="alignNode1" presStyleIdx="0" presStyleCnt="3"/>
      <dgm:spPr/>
    </dgm:pt>
    <dgm:pt modelId="{CAA5E217-C89A-4B5F-B51E-9457492ABFD6}" type="pres">
      <dgm:prSet presAssocID="{18F165E9-81D6-409C-BA15-83D8B46E3D99}" presName="horz1" presStyleCnt="0"/>
      <dgm:spPr/>
    </dgm:pt>
    <dgm:pt modelId="{407B2D86-D5DA-4DE7-A511-A673E1F2D09D}" type="pres">
      <dgm:prSet presAssocID="{18F165E9-81D6-409C-BA15-83D8B46E3D99}" presName="tx1" presStyleLbl="revTx" presStyleIdx="0" presStyleCnt="3"/>
      <dgm:spPr/>
    </dgm:pt>
    <dgm:pt modelId="{5F0ED8F7-0408-4E12-B21A-90F33CC5727A}" type="pres">
      <dgm:prSet presAssocID="{18F165E9-81D6-409C-BA15-83D8B46E3D99}" presName="vert1" presStyleCnt="0"/>
      <dgm:spPr/>
    </dgm:pt>
    <dgm:pt modelId="{2D8413C5-6BB4-49DA-B837-3921C1C2C0B7}" type="pres">
      <dgm:prSet presAssocID="{DB16097D-DD92-482E-866A-E21238A7D85F}" presName="thickLine" presStyleLbl="alignNode1" presStyleIdx="1" presStyleCnt="3"/>
      <dgm:spPr/>
    </dgm:pt>
    <dgm:pt modelId="{8733DDE5-C3B4-4E8B-BF51-D2EE00E2566B}" type="pres">
      <dgm:prSet presAssocID="{DB16097D-DD92-482E-866A-E21238A7D85F}" presName="horz1" presStyleCnt="0"/>
      <dgm:spPr/>
    </dgm:pt>
    <dgm:pt modelId="{C99794A0-903F-4647-8F19-2954AD8C00A8}" type="pres">
      <dgm:prSet presAssocID="{DB16097D-DD92-482E-866A-E21238A7D85F}" presName="tx1" presStyleLbl="revTx" presStyleIdx="1" presStyleCnt="3"/>
      <dgm:spPr/>
    </dgm:pt>
    <dgm:pt modelId="{03620EE8-E880-49FC-91F2-0E80E67494A4}" type="pres">
      <dgm:prSet presAssocID="{DB16097D-DD92-482E-866A-E21238A7D85F}" presName="vert1" presStyleCnt="0"/>
      <dgm:spPr/>
    </dgm:pt>
    <dgm:pt modelId="{B4E6C7F5-D134-4C33-9A26-FD61A2CBEB1B}" type="pres">
      <dgm:prSet presAssocID="{93E937E1-B209-48EB-9C25-DDE634BD5362}" presName="thickLine" presStyleLbl="alignNode1" presStyleIdx="2" presStyleCnt="3"/>
      <dgm:spPr/>
    </dgm:pt>
    <dgm:pt modelId="{F1FD5FB8-AD67-48AB-B584-691BB479C2C3}" type="pres">
      <dgm:prSet presAssocID="{93E937E1-B209-48EB-9C25-DDE634BD5362}" presName="horz1" presStyleCnt="0"/>
      <dgm:spPr/>
    </dgm:pt>
    <dgm:pt modelId="{B47D78EF-EA65-445A-869D-457BF3AB2395}" type="pres">
      <dgm:prSet presAssocID="{93E937E1-B209-48EB-9C25-DDE634BD5362}" presName="tx1" presStyleLbl="revTx" presStyleIdx="2" presStyleCnt="3"/>
      <dgm:spPr/>
    </dgm:pt>
    <dgm:pt modelId="{A464070D-C7FF-4E17-AC1D-2E7C78664D91}" type="pres">
      <dgm:prSet presAssocID="{93E937E1-B209-48EB-9C25-DDE634BD5362}" presName="vert1" presStyleCnt="0"/>
      <dgm:spPr/>
    </dgm:pt>
  </dgm:ptLst>
  <dgm:cxnLst>
    <dgm:cxn modelId="{B379CB0A-0677-4799-AF21-713D1BBA1A75}" type="presOf" srcId="{6EAE1851-48C5-44B3-B2BC-C6F51D76D239}" destId="{9DFB576E-8BFB-46B3-9B08-66FAE91C15D1}" srcOrd="0" destOrd="0" presId="urn:microsoft.com/office/officeart/2008/layout/LinedList"/>
    <dgm:cxn modelId="{2F51641A-C418-43D1-8412-BD4CD4609F94}" srcId="{6EAE1851-48C5-44B3-B2BC-C6F51D76D239}" destId="{DB16097D-DD92-482E-866A-E21238A7D85F}" srcOrd="1" destOrd="0" parTransId="{F91BADF7-86C0-491F-A74E-B0EF56761949}" sibTransId="{51F4B3BB-90ED-4BBA-8CD1-EDFD724CB1E6}"/>
    <dgm:cxn modelId="{468D0034-C1D6-4190-BE6C-642C935D0679}" srcId="{6EAE1851-48C5-44B3-B2BC-C6F51D76D239}" destId="{93E937E1-B209-48EB-9C25-DDE634BD5362}" srcOrd="2" destOrd="0" parTransId="{F3C56D33-79B3-4A8A-8F03-159A6D849B12}" sibTransId="{A3844B6B-D10E-4923-84FB-5368E27CF871}"/>
    <dgm:cxn modelId="{6774237F-2915-4ADE-B79C-1E8EC3E5625B}" type="presOf" srcId="{93E937E1-B209-48EB-9C25-DDE634BD5362}" destId="{B47D78EF-EA65-445A-869D-457BF3AB2395}" srcOrd="0" destOrd="0" presId="urn:microsoft.com/office/officeart/2008/layout/LinedList"/>
    <dgm:cxn modelId="{0D93DA8C-9F5B-4CA9-89F4-178C9ACEF3EA}" srcId="{6EAE1851-48C5-44B3-B2BC-C6F51D76D239}" destId="{18F165E9-81D6-409C-BA15-83D8B46E3D99}" srcOrd="0" destOrd="0" parTransId="{F893E839-A6D8-46A7-A69E-AD764F11021E}" sibTransId="{8A70A992-CA8C-4064-A5C4-C93A722A1EC2}"/>
    <dgm:cxn modelId="{7E4884AD-1DFD-493F-8245-E2B8A7175851}" type="presOf" srcId="{DB16097D-DD92-482E-866A-E21238A7D85F}" destId="{C99794A0-903F-4647-8F19-2954AD8C00A8}" srcOrd="0" destOrd="0" presId="urn:microsoft.com/office/officeart/2008/layout/LinedList"/>
    <dgm:cxn modelId="{C3418CBE-ACEC-4DD6-8A0C-B09257C07F70}" type="presOf" srcId="{18F165E9-81D6-409C-BA15-83D8B46E3D99}" destId="{407B2D86-D5DA-4DE7-A511-A673E1F2D09D}" srcOrd="0" destOrd="0" presId="urn:microsoft.com/office/officeart/2008/layout/LinedList"/>
    <dgm:cxn modelId="{7B967929-44FB-49F5-B050-396032A0AC50}" type="presParOf" srcId="{9DFB576E-8BFB-46B3-9B08-66FAE91C15D1}" destId="{5417BBFB-6F28-46E0-A378-21862A054751}" srcOrd="0" destOrd="0" presId="urn:microsoft.com/office/officeart/2008/layout/LinedList"/>
    <dgm:cxn modelId="{3AFF79F5-FC99-4F63-8C99-FE628E0C2AA0}" type="presParOf" srcId="{9DFB576E-8BFB-46B3-9B08-66FAE91C15D1}" destId="{CAA5E217-C89A-4B5F-B51E-9457492ABFD6}" srcOrd="1" destOrd="0" presId="urn:microsoft.com/office/officeart/2008/layout/LinedList"/>
    <dgm:cxn modelId="{28223C90-B75D-494C-B870-24C156A5F8F2}" type="presParOf" srcId="{CAA5E217-C89A-4B5F-B51E-9457492ABFD6}" destId="{407B2D86-D5DA-4DE7-A511-A673E1F2D09D}" srcOrd="0" destOrd="0" presId="urn:microsoft.com/office/officeart/2008/layout/LinedList"/>
    <dgm:cxn modelId="{1A35921F-94F6-4D34-81E5-B9D2A2DF9BD0}" type="presParOf" srcId="{CAA5E217-C89A-4B5F-B51E-9457492ABFD6}" destId="{5F0ED8F7-0408-4E12-B21A-90F33CC5727A}" srcOrd="1" destOrd="0" presId="urn:microsoft.com/office/officeart/2008/layout/LinedList"/>
    <dgm:cxn modelId="{A86DAF2C-C469-4A74-9B5E-33DB6543ED81}" type="presParOf" srcId="{9DFB576E-8BFB-46B3-9B08-66FAE91C15D1}" destId="{2D8413C5-6BB4-49DA-B837-3921C1C2C0B7}" srcOrd="2" destOrd="0" presId="urn:microsoft.com/office/officeart/2008/layout/LinedList"/>
    <dgm:cxn modelId="{10B1DBBD-6431-4558-9D4A-F11CB25DEA49}" type="presParOf" srcId="{9DFB576E-8BFB-46B3-9B08-66FAE91C15D1}" destId="{8733DDE5-C3B4-4E8B-BF51-D2EE00E2566B}" srcOrd="3" destOrd="0" presId="urn:microsoft.com/office/officeart/2008/layout/LinedList"/>
    <dgm:cxn modelId="{108B1A2E-6B1F-456D-9497-E84289A3EA1E}" type="presParOf" srcId="{8733DDE5-C3B4-4E8B-BF51-D2EE00E2566B}" destId="{C99794A0-903F-4647-8F19-2954AD8C00A8}" srcOrd="0" destOrd="0" presId="urn:microsoft.com/office/officeart/2008/layout/LinedList"/>
    <dgm:cxn modelId="{6DE04EE5-0917-4D7C-AF7B-D351C4090BCB}" type="presParOf" srcId="{8733DDE5-C3B4-4E8B-BF51-D2EE00E2566B}" destId="{03620EE8-E880-49FC-91F2-0E80E67494A4}" srcOrd="1" destOrd="0" presId="urn:microsoft.com/office/officeart/2008/layout/LinedList"/>
    <dgm:cxn modelId="{3EC26707-D4C0-4EB4-B58E-22A5970A8E88}" type="presParOf" srcId="{9DFB576E-8BFB-46B3-9B08-66FAE91C15D1}" destId="{B4E6C7F5-D134-4C33-9A26-FD61A2CBEB1B}" srcOrd="4" destOrd="0" presId="urn:microsoft.com/office/officeart/2008/layout/LinedList"/>
    <dgm:cxn modelId="{6DB3578A-ADDB-4CA9-9178-A9241B5BFAC9}" type="presParOf" srcId="{9DFB576E-8BFB-46B3-9B08-66FAE91C15D1}" destId="{F1FD5FB8-AD67-48AB-B584-691BB479C2C3}" srcOrd="5" destOrd="0" presId="urn:microsoft.com/office/officeart/2008/layout/LinedList"/>
    <dgm:cxn modelId="{E29E1849-914E-488E-8033-68FBA727E3AC}" type="presParOf" srcId="{F1FD5FB8-AD67-48AB-B584-691BB479C2C3}" destId="{B47D78EF-EA65-445A-869D-457BF3AB2395}" srcOrd="0" destOrd="0" presId="urn:microsoft.com/office/officeart/2008/layout/LinedList"/>
    <dgm:cxn modelId="{3AC93097-6CED-4CD8-AD0F-92521DF34A6C}" type="presParOf" srcId="{F1FD5FB8-AD67-48AB-B584-691BB479C2C3}" destId="{A464070D-C7FF-4E17-AC1D-2E7C78664D9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DFE4AD-76AC-44E4-9614-476CE49DD178}">
      <dsp:nvSpPr>
        <dsp:cNvPr id="0" name=""/>
        <dsp:cNvSpPr/>
      </dsp:nvSpPr>
      <dsp:spPr>
        <a:xfrm>
          <a:off x="0" y="671"/>
          <a:ext cx="626364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43EBFD-D071-4886-9EB8-8CB60A5BC9DF}">
      <dsp:nvSpPr>
        <dsp:cNvPr id="0" name=""/>
        <dsp:cNvSpPr/>
      </dsp:nvSpPr>
      <dsp:spPr>
        <a:xfrm>
          <a:off x="0" y="671"/>
          <a:ext cx="6263640" cy="366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I.	PENDAHULUAN </a:t>
          </a:r>
        </a:p>
      </dsp:txBody>
      <dsp:txXfrm>
        <a:off x="0" y="671"/>
        <a:ext cx="6263640" cy="366889"/>
      </dsp:txXfrm>
    </dsp:sp>
    <dsp:sp modelId="{22CD08ED-78B8-417A-9681-E98CFE9500B6}">
      <dsp:nvSpPr>
        <dsp:cNvPr id="0" name=""/>
        <dsp:cNvSpPr/>
      </dsp:nvSpPr>
      <dsp:spPr>
        <a:xfrm>
          <a:off x="0" y="367561"/>
          <a:ext cx="6263640" cy="0"/>
        </a:xfrm>
        <a:prstGeom prst="line">
          <a:avLst/>
        </a:prstGeom>
        <a:solidFill>
          <a:schemeClr val="accent5">
            <a:hueOff val="-868011"/>
            <a:satOff val="-59"/>
            <a:lumOff val="140"/>
            <a:alphaOff val="0"/>
          </a:schemeClr>
        </a:solidFill>
        <a:ln w="19050" cap="flat" cmpd="sng" algn="ctr">
          <a:solidFill>
            <a:schemeClr val="accent5">
              <a:hueOff val="-868011"/>
              <a:satOff val="-59"/>
              <a:lumOff val="14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C30D53-0742-4A11-91E4-0E23DA757709}">
      <dsp:nvSpPr>
        <dsp:cNvPr id="0" name=""/>
        <dsp:cNvSpPr/>
      </dsp:nvSpPr>
      <dsp:spPr>
        <a:xfrm>
          <a:off x="0" y="367561"/>
          <a:ext cx="6263640" cy="366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A.	Latar Belakang</a:t>
          </a:r>
        </a:p>
      </dsp:txBody>
      <dsp:txXfrm>
        <a:off x="0" y="367561"/>
        <a:ext cx="6263640" cy="366889"/>
      </dsp:txXfrm>
    </dsp:sp>
    <dsp:sp modelId="{FF48B0B1-E4E7-49F0-9675-7DF84EB151A6}">
      <dsp:nvSpPr>
        <dsp:cNvPr id="0" name=""/>
        <dsp:cNvSpPr/>
      </dsp:nvSpPr>
      <dsp:spPr>
        <a:xfrm>
          <a:off x="0" y="734451"/>
          <a:ext cx="6263640" cy="0"/>
        </a:xfrm>
        <a:prstGeom prst="line">
          <a:avLst/>
        </a:prstGeom>
        <a:solidFill>
          <a:schemeClr val="accent5">
            <a:hueOff val="-1736021"/>
            <a:satOff val="-118"/>
            <a:lumOff val="280"/>
            <a:alphaOff val="0"/>
          </a:schemeClr>
        </a:solidFill>
        <a:ln w="19050" cap="flat" cmpd="sng" algn="ctr">
          <a:solidFill>
            <a:schemeClr val="accent5">
              <a:hueOff val="-1736021"/>
              <a:satOff val="-118"/>
              <a:lumOff val="28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EEED77-ECCB-4C0C-8188-2A6DC4CC52DD}">
      <dsp:nvSpPr>
        <dsp:cNvPr id="0" name=""/>
        <dsp:cNvSpPr/>
      </dsp:nvSpPr>
      <dsp:spPr>
        <a:xfrm>
          <a:off x="0" y="734451"/>
          <a:ext cx="6263640" cy="366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B.	Rumusan Masalah</a:t>
          </a:r>
        </a:p>
      </dsp:txBody>
      <dsp:txXfrm>
        <a:off x="0" y="734451"/>
        <a:ext cx="6263640" cy="366889"/>
      </dsp:txXfrm>
    </dsp:sp>
    <dsp:sp modelId="{196D91EB-A478-4143-9006-01BA71605AF7}">
      <dsp:nvSpPr>
        <dsp:cNvPr id="0" name=""/>
        <dsp:cNvSpPr/>
      </dsp:nvSpPr>
      <dsp:spPr>
        <a:xfrm>
          <a:off x="0" y="1101340"/>
          <a:ext cx="6263640" cy="0"/>
        </a:xfrm>
        <a:prstGeom prst="line">
          <a:avLst/>
        </a:prstGeom>
        <a:solidFill>
          <a:schemeClr val="accent5">
            <a:hueOff val="-2604032"/>
            <a:satOff val="-177"/>
            <a:lumOff val="420"/>
            <a:alphaOff val="0"/>
          </a:schemeClr>
        </a:solidFill>
        <a:ln w="19050" cap="flat" cmpd="sng" algn="ctr">
          <a:solidFill>
            <a:schemeClr val="accent5">
              <a:hueOff val="-2604032"/>
              <a:satOff val="-177"/>
              <a:lumOff val="42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F55500-E336-4ED5-908E-CA4D1F83E5A9}">
      <dsp:nvSpPr>
        <dsp:cNvPr id="0" name=""/>
        <dsp:cNvSpPr/>
      </dsp:nvSpPr>
      <dsp:spPr>
        <a:xfrm>
          <a:off x="0" y="1101340"/>
          <a:ext cx="6263640" cy="366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C.	Batasan Masalah</a:t>
          </a:r>
        </a:p>
      </dsp:txBody>
      <dsp:txXfrm>
        <a:off x="0" y="1101340"/>
        <a:ext cx="6263640" cy="366889"/>
      </dsp:txXfrm>
    </dsp:sp>
    <dsp:sp modelId="{FB6CB222-F9EE-40CA-8EBD-B0528C25BA62}">
      <dsp:nvSpPr>
        <dsp:cNvPr id="0" name=""/>
        <dsp:cNvSpPr/>
      </dsp:nvSpPr>
      <dsp:spPr>
        <a:xfrm>
          <a:off x="0" y="1468230"/>
          <a:ext cx="6263640" cy="0"/>
        </a:xfrm>
        <a:prstGeom prst="line">
          <a:avLst/>
        </a:prstGeom>
        <a:solidFill>
          <a:schemeClr val="accent5">
            <a:hueOff val="-3472043"/>
            <a:satOff val="-236"/>
            <a:lumOff val="560"/>
            <a:alphaOff val="0"/>
          </a:schemeClr>
        </a:solidFill>
        <a:ln w="19050" cap="flat" cmpd="sng" algn="ctr">
          <a:solidFill>
            <a:schemeClr val="accent5">
              <a:hueOff val="-3472043"/>
              <a:satOff val="-236"/>
              <a:lumOff val="56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62DAE9-553D-4C7D-A1A2-01F25A409F9C}">
      <dsp:nvSpPr>
        <dsp:cNvPr id="0" name=""/>
        <dsp:cNvSpPr/>
      </dsp:nvSpPr>
      <dsp:spPr>
        <a:xfrm>
          <a:off x="0" y="1468230"/>
          <a:ext cx="6263640" cy="366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D.	Tujuan dan Manfaat Perancangan</a:t>
          </a:r>
        </a:p>
      </dsp:txBody>
      <dsp:txXfrm>
        <a:off x="0" y="1468230"/>
        <a:ext cx="6263640" cy="366889"/>
      </dsp:txXfrm>
    </dsp:sp>
    <dsp:sp modelId="{9EA7CE00-B25E-4A2D-950E-2FA1BAA4CC9E}">
      <dsp:nvSpPr>
        <dsp:cNvPr id="0" name=""/>
        <dsp:cNvSpPr/>
      </dsp:nvSpPr>
      <dsp:spPr>
        <a:xfrm>
          <a:off x="0" y="1835119"/>
          <a:ext cx="6263640" cy="0"/>
        </a:xfrm>
        <a:prstGeom prst="line">
          <a:avLst/>
        </a:prstGeom>
        <a:solidFill>
          <a:schemeClr val="accent5">
            <a:hueOff val="-4340054"/>
            <a:satOff val="-295"/>
            <a:lumOff val="700"/>
            <a:alphaOff val="0"/>
          </a:schemeClr>
        </a:solidFill>
        <a:ln w="19050" cap="flat" cmpd="sng" algn="ctr">
          <a:solidFill>
            <a:schemeClr val="accent5">
              <a:hueOff val="-4340054"/>
              <a:satOff val="-295"/>
              <a:lumOff val="70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30EBAA-3631-470E-A37B-2B9859FE3A98}">
      <dsp:nvSpPr>
        <dsp:cNvPr id="0" name=""/>
        <dsp:cNvSpPr/>
      </dsp:nvSpPr>
      <dsp:spPr>
        <a:xfrm>
          <a:off x="0" y="1835119"/>
          <a:ext cx="6263640" cy="366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E.	Sasaran Perancangan</a:t>
          </a:r>
        </a:p>
      </dsp:txBody>
      <dsp:txXfrm>
        <a:off x="0" y="1835119"/>
        <a:ext cx="6263640" cy="366889"/>
      </dsp:txXfrm>
    </dsp:sp>
    <dsp:sp modelId="{9CD10BB8-971A-4769-8A79-B21409578360}">
      <dsp:nvSpPr>
        <dsp:cNvPr id="0" name=""/>
        <dsp:cNvSpPr/>
      </dsp:nvSpPr>
      <dsp:spPr>
        <a:xfrm>
          <a:off x="0" y="2202009"/>
          <a:ext cx="6263640" cy="0"/>
        </a:xfrm>
        <a:prstGeom prst="line">
          <a:avLst/>
        </a:prstGeom>
        <a:solidFill>
          <a:schemeClr val="accent5">
            <a:hueOff val="-5208064"/>
            <a:satOff val="-354"/>
            <a:lumOff val="840"/>
            <a:alphaOff val="0"/>
          </a:schemeClr>
        </a:solidFill>
        <a:ln w="19050" cap="flat" cmpd="sng" algn="ctr">
          <a:solidFill>
            <a:schemeClr val="accent5">
              <a:hueOff val="-5208064"/>
              <a:satOff val="-354"/>
              <a:lumOff val="84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3EDDD9-AAE5-40EC-9241-9241EBBF9781}">
      <dsp:nvSpPr>
        <dsp:cNvPr id="0" name=""/>
        <dsp:cNvSpPr/>
      </dsp:nvSpPr>
      <dsp:spPr>
        <a:xfrm>
          <a:off x="0" y="2202009"/>
          <a:ext cx="6263640" cy="366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F.	Metode Pengumpulan Data</a:t>
          </a:r>
        </a:p>
      </dsp:txBody>
      <dsp:txXfrm>
        <a:off x="0" y="2202009"/>
        <a:ext cx="6263640" cy="366889"/>
      </dsp:txXfrm>
    </dsp:sp>
    <dsp:sp modelId="{3B8B528E-0080-4CF5-884C-C71BB833731F}">
      <dsp:nvSpPr>
        <dsp:cNvPr id="0" name=""/>
        <dsp:cNvSpPr/>
      </dsp:nvSpPr>
      <dsp:spPr>
        <a:xfrm>
          <a:off x="0" y="2568899"/>
          <a:ext cx="6263640" cy="0"/>
        </a:xfrm>
        <a:prstGeom prst="line">
          <a:avLst/>
        </a:prstGeom>
        <a:solidFill>
          <a:schemeClr val="accent5">
            <a:hueOff val="-6076075"/>
            <a:satOff val="-413"/>
            <a:lumOff val="981"/>
            <a:alphaOff val="0"/>
          </a:schemeClr>
        </a:solidFill>
        <a:ln w="19050" cap="flat" cmpd="sng" algn="ctr">
          <a:solidFill>
            <a:schemeClr val="accent5">
              <a:hueOff val="-6076075"/>
              <a:satOff val="-413"/>
              <a:lumOff val="9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173FD9-4109-4242-B331-6545B2F32A69}">
      <dsp:nvSpPr>
        <dsp:cNvPr id="0" name=""/>
        <dsp:cNvSpPr/>
      </dsp:nvSpPr>
      <dsp:spPr>
        <a:xfrm>
          <a:off x="0" y="2568899"/>
          <a:ext cx="6263640" cy="366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G.	Sistematika Perancangan</a:t>
          </a:r>
        </a:p>
      </dsp:txBody>
      <dsp:txXfrm>
        <a:off x="0" y="2568899"/>
        <a:ext cx="6263640" cy="366889"/>
      </dsp:txXfrm>
    </dsp:sp>
    <dsp:sp modelId="{351FC0BC-6EDB-4310-93DE-F97B90CC5F4A}">
      <dsp:nvSpPr>
        <dsp:cNvPr id="0" name=""/>
        <dsp:cNvSpPr/>
      </dsp:nvSpPr>
      <dsp:spPr>
        <a:xfrm>
          <a:off x="0" y="2935788"/>
          <a:ext cx="6263640" cy="0"/>
        </a:xfrm>
        <a:prstGeom prst="line">
          <a:avLst/>
        </a:prstGeom>
        <a:solidFill>
          <a:schemeClr val="accent5">
            <a:hueOff val="-6944086"/>
            <a:satOff val="-472"/>
            <a:lumOff val="1121"/>
            <a:alphaOff val="0"/>
          </a:schemeClr>
        </a:solidFill>
        <a:ln w="19050" cap="flat" cmpd="sng" algn="ctr">
          <a:solidFill>
            <a:schemeClr val="accent5">
              <a:hueOff val="-6944086"/>
              <a:satOff val="-472"/>
              <a:lumOff val="112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A7F58E-15B4-4A89-8BF5-56C568E3D245}">
      <dsp:nvSpPr>
        <dsp:cNvPr id="0" name=""/>
        <dsp:cNvSpPr/>
      </dsp:nvSpPr>
      <dsp:spPr>
        <a:xfrm>
          <a:off x="0" y="2935788"/>
          <a:ext cx="6263640" cy="366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II.	LANDASAN TEORI</a:t>
          </a:r>
        </a:p>
      </dsp:txBody>
      <dsp:txXfrm>
        <a:off x="0" y="2935788"/>
        <a:ext cx="6263640" cy="366889"/>
      </dsp:txXfrm>
    </dsp:sp>
    <dsp:sp modelId="{24647C6C-7766-474A-9E57-33471566ACFD}">
      <dsp:nvSpPr>
        <dsp:cNvPr id="0" name=""/>
        <dsp:cNvSpPr/>
      </dsp:nvSpPr>
      <dsp:spPr>
        <a:xfrm>
          <a:off x="0" y="3302678"/>
          <a:ext cx="6263640" cy="0"/>
        </a:xfrm>
        <a:prstGeom prst="line">
          <a:avLst/>
        </a:prstGeom>
        <a:solidFill>
          <a:schemeClr val="accent5">
            <a:hueOff val="-7812096"/>
            <a:satOff val="-531"/>
            <a:lumOff val="1261"/>
            <a:alphaOff val="0"/>
          </a:schemeClr>
        </a:solidFill>
        <a:ln w="19050" cap="flat" cmpd="sng" algn="ctr">
          <a:solidFill>
            <a:schemeClr val="accent5">
              <a:hueOff val="-7812096"/>
              <a:satOff val="-531"/>
              <a:lumOff val="12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A629BC-72DD-42B2-BF37-519521255E5E}">
      <dsp:nvSpPr>
        <dsp:cNvPr id="0" name=""/>
        <dsp:cNvSpPr/>
      </dsp:nvSpPr>
      <dsp:spPr>
        <a:xfrm>
          <a:off x="0" y="3302678"/>
          <a:ext cx="6263640" cy="366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A.	Landasan Teori </a:t>
          </a:r>
        </a:p>
      </dsp:txBody>
      <dsp:txXfrm>
        <a:off x="0" y="3302678"/>
        <a:ext cx="6263640" cy="366889"/>
      </dsp:txXfrm>
    </dsp:sp>
    <dsp:sp modelId="{C166F852-32E6-4004-929C-28443ABC3F4C}">
      <dsp:nvSpPr>
        <dsp:cNvPr id="0" name=""/>
        <dsp:cNvSpPr/>
      </dsp:nvSpPr>
      <dsp:spPr>
        <a:xfrm>
          <a:off x="0" y="3669568"/>
          <a:ext cx="6263640" cy="0"/>
        </a:xfrm>
        <a:prstGeom prst="line">
          <a:avLst/>
        </a:prstGeom>
        <a:solidFill>
          <a:schemeClr val="accent5">
            <a:hueOff val="-8680107"/>
            <a:satOff val="-590"/>
            <a:lumOff val="1401"/>
            <a:alphaOff val="0"/>
          </a:schemeClr>
        </a:solidFill>
        <a:ln w="19050" cap="flat" cmpd="sng" algn="ctr">
          <a:solidFill>
            <a:schemeClr val="accent5">
              <a:hueOff val="-8680107"/>
              <a:satOff val="-590"/>
              <a:lumOff val="140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A54890-A54D-476F-93FF-41DD8DF2DC83}">
      <dsp:nvSpPr>
        <dsp:cNvPr id="0" name=""/>
        <dsp:cNvSpPr/>
      </dsp:nvSpPr>
      <dsp:spPr>
        <a:xfrm>
          <a:off x="0" y="3669568"/>
          <a:ext cx="6263640" cy="366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B.	Landasan Teori Khusus</a:t>
          </a:r>
        </a:p>
      </dsp:txBody>
      <dsp:txXfrm>
        <a:off x="0" y="3669568"/>
        <a:ext cx="6263640" cy="366889"/>
      </dsp:txXfrm>
    </dsp:sp>
    <dsp:sp modelId="{E90F52E7-78E1-41DF-9CAD-DD2F15D0307A}">
      <dsp:nvSpPr>
        <dsp:cNvPr id="0" name=""/>
        <dsp:cNvSpPr/>
      </dsp:nvSpPr>
      <dsp:spPr>
        <a:xfrm>
          <a:off x="0" y="4036457"/>
          <a:ext cx="6263640" cy="0"/>
        </a:xfrm>
        <a:prstGeom prst="line">
          <a:avLst/>
        </a:prstGeom>
        <a:solidFill>
          <a:schemeClr val="accent5">
            <a:hueOff val="-9548117"/>
            <a:satOff val="-649"/>
            <a:lumOff val="1541"/>
            <a:alphaOff val="0"/>
          </a:schemeClr>
        </a:solidFill>
        <a:ln w="19050" cap="flat" cmpd="sng" algn="ctr">
          <a:solidFill>
            <a:schemeClr val="accent5">
              <a:hueOff val="-9548117"/>
              <a:satOff val="-649"/>
              <a:lumOff val="15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872B4B-C980-4BE9-ADFD-528D92599108}">
      <dsp:nvSpPr>
        <dsp:cNvPr id="0" name=""/>
        <dsp:cNvSpPr/>
      </dsp:nvSpPr>
      <dsp:spPr>
        <a:xfrm>
          <a:off x="0" y="4036457"/>
          <a:ext cx="6263640" cy="366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III.	TINJAUAN DAN ANALISA DATA</a:t>
          </a:r>
        </a:p>
      </dsp:txBody>
      <dsp:txXfrm>
        <a:off x="0" y="4036457"/>
        <a:ext cx="6263640" cy="366889"/>
      </dsp:txXfrm>
    </dsp:sp>
    <dsp:sp modelId="{90CD94F1-13E9-4415-B2F6-F9A2A6EB59AE}">
      <dsp:nvSpPr>
        <dsp:cNvPr id="0" name=""/>
        <dsp:cNvSpPr/>
      </dsp:nvSpPr>
      <dsp:spPr>
        <a:xfrm>
          <a:off x="0" y="4403347"/>
          <a:ext cx="6263640" cy="0"/>
        </a:xfrm>
        <a:prstGeom prst="line">
          <a:avLst/>
        </a:prstGeom>
        <a:solidFill>
          <a:schemeClr val="accent5">
            <a:hueOff val="-10416129"/>
            <a:satOff val="-708"/>
            <a:lumOff val="1681"/>
            <a:alphaOff val="0"/>
          </a:schemeClr>
        </a:solidFill>
        <a:ln w="19050" cap="flat" cmpd="sng" algn="ctr">
          <a:solidFill>
            <a:schemeClr val="accent5">
              <a:hueOff val="-10416129"/>
              <a:satOff val="-708"/>
              <a:lumOff val="16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E603DC-31C5-4329-AFFF-D9218553010D}">
      <dsp:nvSpPr>
        <dsp:cNvPr id="0" name=""/>
        <dsp:cNvSpPr/>
      </dsp:nvSpPr>
      <dsp:spPr>
        <a:xfrm>
          <a:off x="0" y="4403347"/>
          <a:ext cx="6263640" cy="366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IV.	KONSEP PERANCANGAN</a:t>
          </a:r>
        </a:p>
      </dsp:txBody>
      <dsp:txXfrm>
        <a:off x="0" y="4403347"/>
        <a:ext cx="6263640" cy="366889"/>
      </dsp:txXfrm>
    </dsp:sp>
    <dsp:sp modelId="{CD807612-A2BE-4C97-998A-2DE1B6073408}">
      <dsp:nvSpPr>
        <dsp:cNvPr id="0" name=""/>
        <dsp:cNvSpPr/>
      </dsp:nvSpPr>
      <dsp:spPr>
        <a:xfrm>
          <a:off x="0" y="4770236"/>
          <a:ext cx="6263640" cy="0"/>
        </a:xfrm>
        <a:prstGeom prst="line">
          <a:avLst/>
        </a:prstGeom>
        <a:solidFill>
          <a:schemeClr val="accent5">
            <a:hueOff val="-11284139"/>
            <a:satOff val="-767"/>
            <a:lumOff val="1821"/>
            <a:alphaOff val="0"/>
          </a:schemeClr>
        </a:solidFill>
        <a:ln w="19050" cap="flat" cmpd="sng" algn="ctr">
          <a:solidFill>
            <a:schemeClr val="accent5">
              <a:hueOff val="-11284139"/>
              <a:satOff val="-767"/>
              <a:lumOff val="182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F31AA6-F745-427A-A419-C2C5B13C8DA0}">
      <dsp:nvSpPr>
        <dsp:cNvPr id="0" name=""/>
        <dsp:cNvSpPr/>
      </dsp:nvSpPr>
      <dsp:spPr>
        <a:xfrm>
          <a:off x="0" y="4770236"/>
          <a:ext cx="6263640" cy="366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V.	VISUALISASI KONSEP</a:t>
          </a:r>
        </a:p>
      </dsp:txBody>
      <dsp:txXfrm>
        <a:off x="0" y="4770236"/>
        <a:ext cx="6263640" cy="366889"/>
      </dsp:txXfrm>
    </dsp:sp>
    <dsp:sp modelId="{0619C1D3-5764-4486-99E3-1FE4A5F38718}">
      <dsp:nvSpPr>
        <dsp:cNvPr id="0" name=""/>
        <dsp:cNvSpPr/>
      </dsp:nvSpPr>
      <dsp:spPr>
        <a:xfrm>
          <a:off x="0" y="5137126"/>
          <a:ext cx="6263640" cy="0"/>
        </a:xfrm>
        <a:prstGeom prst="line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accent5">
              <a:hueOff val="-12152150"/>
              <a:satOff val="-826"/>
              <a:lumOff val="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8EA5A7-95AA-44A4-B981-114E42EF0036}">
      <dsp:nvSpPr>
        <dsp:cNvPr id="0" name=""/>
        <dsp:cNvSpPr/>
      </dsp:nvSpPr>
      <dsp:spPr>
        <a:xfrm>
          <a:off x="0" y="5137126"/>
          <a:ext cx="6263640" cy="366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VI.	PENUTUP</a:t>
          </a:r>
        </a:p>
      </dsp:txBody>
      <dsp:txXfrm>
        <a:off x="0" y="5137126"/>
        <a:ext cx="6263640" cy="36688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A9E4C2-F292-41E2-86C4-29ACB10B01B1}">
      <dsp:nvSpPr>
        <dsp:cNvPr id="0" name=""/>
        <dsp:cNvSpPr/>
      </dsp:nvSpPr>
      <dsp:spPr>
        <a:xfrm>
          <a:off x="833" y="0"/>
          <a:ext cx="3375421" cy="30480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3417" tIns="0" rIns="333417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Berisi tentang pertanyaan terkait dengan rancangan yang akan dibuat </a:t>
          </a:r>
        </a:p>
      </dsp:txBody>
      <dsp:txXfrm>
        <a:off x="833" y="1219200"/>
        <a:ext cx="3375421" cy="1828800"/>
      </dsp:txXfrm>
    </dsp:sp>
    <dsp:sp modelId="{D1F0F2D7-399A-4478-B9C9-E45193645308}">
      <dsp:nvSpPr>
        <dsp:cNvPr id="0" name=""/>
        <dsp:cNvSpPr/>
      </dsp:nvSpPr>
      <dsp:spPr>
        <a:xfrm>
          <a:off x="833" y="0"/>
          <a:ext cx="3375421" cy="1219200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3417" tIns="165100" rIns="333417" bIns="165100" numCol="1" spcCol="1270" anchor="ctr" anchorCtr="0">
          <a:noAutofit/>
        </a:bodyPr>
        <a:lstStyle/>
        <a:p>
          <a:pPr marL="0" lvl="0" indent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kern="1200"/>
            <a:t>01</a:t>
          </a:r>
        </a:p>
      </dsp:txBody>
      <dsp:txXfrm>
        <a:off x="833" y="0"/>
        <a:ext cx="3375421" cy="1219200"/>
      </dsp:txXfrm>
    </dsp:sp>
    <dsp:sp modelId="{156D0FC7-F00C-4D26-8DEE-D93E85D950F2}">
      <dsp:nvSpPr>
        <dsp:cNvPr id="0" name=""/>
        <dsp:cNvSpPr/>
      </dsp:nvSpPr>
      <dsp:spPr>
        <a:xfrm>
          <a:off x="3646289" y="0"/>
          <a:ext cx="3375421" cy="30480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3417" tIns="0" rIns="333417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Rumusan masalah di buat dalam kalimat tanya </a:t>
          </a:r>
        </a:p>
      </dsp:txBody>
      <dsp:txXfrm>
        <a:off x="3646289" y="1219200"/>
        <a:ext cx="3375421" cy="1828800"/>
      </dsp:txXfrm>
    </dsp:sp>
    <dsp:sp modelId="{84CBC36C-4E6C-4969-86D3-FCAFC658FA55}">
      <dsp:nvSpPr>
        <dsp:cNvPr id="0" name=""/>
        <dsp:cNvSpPr/>
      </dsp:nvSpPr>
      <dsp:spPr>
        <a:xfrm>
          <a:off x="3646289" y="0"/>
          <a:ext cx="3375421" cy="1219200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3417" tIns="165100" rIns="333417" bIns="165100" numCol="1" spcCol="1270" anchor="ctr" anchorCtr="0">
          <a:noAutofit/>
        </a:bodyPr>
        <a:lstStyle/>
        <a:p>
          <a:pPr marL="0" lvl="0" indent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kern="1200"/>
            <a:t>02</a:t>
          </a:r>
        </a:p>
      </dsp:txBody>
      <dsp:txXfrm>
        <a:off x="3646289" y="0"/>
        <a:ext cx="3375421" cy="1219200"/>
      </dsp:txXfrm>
    </dsp:sp>
    <dsp:sp modelId="{B453C05B-773F-44D6-9FC6-A761249AA342}">
      <dsp:nvSpPr>
        <dsp:cNvPr id="0" name=""/>
        <dsp:cNvSpPr/>
      </dsp:nvSpPr>
      <dsp:spPr>
        <a:xfrm>
          <a:off x="7291744" y="0"/>
          <a:ext cx="3375421" cy="30480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3417" tIns="0" rIns="333417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Rumusan</a:t>
          </a:r>
          <a:r>
            <a:rPr lang="en-US" sz="1300" kern="1200" dirty="0"/>
            <a:t> </a:t>
          </a:r>
          <a:r>
            <a:rPr lang="en-US" sz="1300" kern="1200" dirty="0" err="1"/>
            <a:t>masalah</a:t>
          </a:r>
          <a:r>
            <a:rPr lang="en-US" sz="1300" kern="1200" dirty="0"/>
            <a:t> </a:t>
          </a:r>
          <a:r>
            <a:rPr lang="en-US" sz="1300" kern="1200" dirty="0" err="1"/>
            <a:t>sebanyak</a:t>
          </a:r>
          <a:r>
            <a:rPr lang="en-US" sz="1300" kern="1200" dirty="0"/>
            <a:t> minimal 2(dua) </a:t>
          </a:r>
          <a:r>
            <a:rPr lang="en-US" sz="1300" kern="1200" dirty="0" err="1"/>
            <a:t>hal</a:t>
          </a:r>
          <a:r>
            <a:rPr lang="en-US" sz="1300" kern="1200" dirty="0"/>
            <a:t> </a:t>
          </a:r>
          <a:r>
            <a:rPr lang="en-US" sz="1300" kern="1200" dirty="0" err="1"/>
            <a:t>saja</a:t>
          </a:r>
          <a:r>
            <a:rPr lang="en-US" sz="1300" kern="1200" dirty="0"/>
            <a:t> </a:t>
          </a:r>
          <a:r>
            <a:rPr lang="en-US" sz="1300" kern="1200" dirty="0" err="1"/>
            <a:t>atau</a:t>
          </a:r>
          <a:r>
            <a:rPr lang="en-US" sz="1300" kern="1200" dirty="0"/>
            <a:t> </a:t>
          </a:r>
          <a:r>
            <a:rPr lang="en-US" sz="1300" kern="1200" dirty="0" err="1"/>
            <a:t>maksimal</a:t>
          </a:r>
          <a:r>
            <a:rPr lang="en-US" sz="1300" kern="1200" dirty="0"/>
            <a:t> 3 (</a:t>
          </a:r>
          <a:r>
            <a:rPr lang="en-US" sz="1300" kern="1200" dirty="0" err="1"/>
            <a:t>tiga</a:t>
          </a:r>
          <a:r>
            <a:rPr lang="en-US" sz="1300" kern="1200" dirty="0"/>
            <a:t>) </a:t>
          </a:r>
          <a:r>
            <a:rPr lang="en-US" sz="1300" kern="1200" dirty="0" err="1"/>
            <a:t>rumusan</a:t>
          </a:r>
          <a:r>
            <a:rPr lang="en-US" sz="1300" kern="1200" dirty="0"/>
            <a:t> </a:t>
          </a:r>
          <a:r>
            <a:rPr lang="en-US" sz="1300" kern="1200" dirty="0" err="1"/>
            <a:t>masalah</a:t>
          </a:r>
          <a:r>
            <a:rPr lang="en-US" sz="1300" kern="1200" dirty="0"/>
            <a:t>. </a:t>
          </a:r>
          <a:r>
            <a:rPr lang="en-US" sz="1300" kern="1200" dirty="0" err="1"/>
            <a:t>Rumusan</a:t>
          </a:r>
          <a:r>
            <a:rPr lang="en-US" sz="1300" kern="1200" dirty="0"/>
            <a:t> </a:t>
          </a:r>
          <a:r>
            <a:rPr lang="en-US" sz="1300" kern="1200" dirty="0" err="1"/>
            <a:t>masalah</a:t>
          </a:r>
          <a:r>
            <a:rPr lang="en-US" sz="1300" kern="1200" dirty="0"/>
            <a:t> yang </a:t>
          </a:r>
          <a:r>
            <a:rPr lang="en-US" sz="1300" kern="1200" dirty="0" err="1"/>
            <a:t>terlalu</a:t>
          </a:r>
          <a:r>
            <a:rPr lang="en-US" sz="1300" kern="1200" dirty="0"/>
            <a:t> </a:t>
          </a:r>
          <a:r>
            <a:rPr lang="en-US" sz="1300" kern="1200" dirty="0" err="1"/>
            <a:t>banyak</a:t>
          </a:r>
          <a:r>
            <a:rPr lang="en-US" sz="1300" kern="1200" dirty="0"/>
            <a:t> juga </a:t>
          </a:r>
          <a:r>
            <a:rPr lang="en-US" sz="1300" kern="1200" dirty="0" err="1"/>
            <a:t>tidak</a:t>
          </a:r>
          <a:r>
            <a:rPr lang="en-US" sz="1300" kern="1200" dirty="0"/>
            <a:t> </a:t>
          </a:r>
          <a:r>
            <a:rPr lang="en-US" sz="1300" kern="1200" dirty="0" err="1"/>
            <a:t>akan</a:t>
          </a:r>
          <a:r>
            <a:rPr lang="en-US" sz="1300" kern="1200" dirty="0"/>
            <a:t> optimal </a:t>
          </a:r>
          <a:r>
            <a:rPr lang="en-US" sz="1300" kern="1200" dirty="0" err="1"/>
            <a:t>karena</a:t>
          </a:r>
          <a:r>
            <a:rPr lang="en-US" sz="1300" kern="1200" dirty="0"/>
            <a:t> </a:t>
          </a:r>
          <a:r>
            <a:rPr lang="en-US" sz="1300" kern="1200" dirty="0" err="1"/>
            <a:t>akan</a:t>
          </a:r>
          <a:r>
            <a:rPr lang="en-US" sz="1300" kern="1200" dirty="0"/>
            <a:t> </a:t>
          </a:r>
          <a:r>
            <a:rPr lang="en-US" sz="1300" kern="1200" dirty="0" err="1"/>
            <a:t>banyak</a:t>
          </a:r>
          <a:r>
            <a:rPr lang="en-US" sz="1300" kern="1200" dirty="0"/>
            <a:t> </a:t>
          </a:r>
          <a:r>
            <a:rPr lang="en-US" sz="1300" kern="1200" dirty="0" err="1"/>
            <a:t>persoalan</a:t>
          </a:r>
          <a:r>
            <a:rPr lang="en-US" sz="1300" kern="1200" dirty="0"/>
            <a:t> yang </a:t>
          </a:r>
          <a:r>
            <a:rPr lang="en-US" sz="1300" kern="1200" dirty="0" err="1"/>
            <a:t>harus</a:t>
          </a:r>
          <a:r>
            <a:rPr lang="en-US" sz="1300" kern="1200" dirty="0"/>
            <a:t> </a:t>
          </a:r>
          <a:r>
            <a:rPr lang="en-US" sz="1300" kern="1200" dirty="0" err="1"/>
            <a:t>anda</a:t>
          </a:r>
          <a:r>
            <a:rPr lang="en-US" sz="1300" kern="1200" dirty="0"/>
            <a:t> </a:t>
          </a:r>
          <a:r>
            <a:rPr lang="en-US" sz="1300" kern="1200" dirty="0" err="1"/>
            <a:t>selesaikan</a:t>
          </a:r>
          <a:endParaRPr lang="en-US" sz="1300" kern="1200" dirty="0"/>
        </a:p>
      </dsp:txBody>
      <dsp:txXfrm>
        <a:off x="7291744" y="1219200"/>
        <a:ext cx="3375421" cy="1828800"/>
      </dsp:txXfrm>
    </dsp:sp>
    <dsp:sp modelId="{1B26AEEF-55F9-4863-96F2-5F625B71B983}">
      <dsp:nvSpPr>
        <dsp:cNvPr id="0" name=""/>
        <dsp:cNvSpPr/>
      </dsp:nvSpPr>
      <dsp:spPr>
        <a:xfrm>
          <a:off x="7291744" y="0"/>
          <a:ext cx="3375421" cy="1219200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3417" tIns="165100" rIns="333417" bIns="165100" numCol="1" spcCol="1270" anchor="ctr" anchorCtr="0">
          <a:noAutofit/>
        </a:bodyPr>
        <a:lstStyle/>
        <a:p>
          <a:pPr marL="0" lvl="0" indent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kern="1200"/>
            <a:t>03</a:t>
          </a:r>
        </a:p>
      </dsp:txBody>
      <dsp:txXfrm>
        <a:off x="7291744" y="0"/>
        <a:ext cx="3375421" cy="121920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2DCF28-2235-4C17-B16C-349E71A28F5E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C68163-0389-48EE-BBF2-E28A32F0C92C}">
      <dsp:nvSpPr>
        <dsp:cNvPr id="0" name=""/>
        <dsp:cNvSpPr/>
      </dsp:nvSpPr>
      <dsp:spPr>
        <a:xfrm>
          <a:off x="0" y="2703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Ada unsur desain yang disebutkan sebagai fokus utama kajian dari riset tersebut </a:t>
          </a:r>
        </a:p>
      </dsp:txBody>
      <dsp:txXfrm>
        <a:off x="0" y="2703"/>
        <a:ext cx="6900512" cy="1843578"/>
      </dsp:txXfrm>
    </dsp:sp>
    <dsp:sp modelId="{BD4F8C16-78CC-4C28-8F7C-374F15D5DFEA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E0E772-D335-4148-9735-A501BBC3E5FD}">
      <dsp:nvSpPr>
        <dsp:cNvPr id="0" name=""/>
        <dsp:cNvSpPr/>
      </dsp:nvSpPr>
      <dsp:spPr>
        <a:xfrm>
          <a:off x="0" y="1846281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Ada ruang lingkup DKV yang disebutkan serta pada media apa </a:t>
          </a:r>
        </a:p>
      </dsp:txBody>
      <dsp:txXfrm>
        <a:off x="0" y="1846281"/>
        <a:ext cx="6900512" cy="1843578"/>
      </dsp:txXfrm>
    </dsp:sp>
    <dsp:sp modelId="{67763B4D-7EF1-4E88-B6E9-CD04A4F9BA7C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EAE6E9-33A3-4193-90C7-EEF4BD02730B}">
      <dsp:nvSpPr>
        <dsp:cNvPr id="0" name=""/>
        <dsp:cNvSpPr/>
      </dsp:nvSpPr>
      <dsp:spPr>
        <a:xfrm>
          <a:off x="0" y="3689859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700" kern="1200"/>
            <a:t>Ada Batasan waktu dan Batasan materi kajian. </a:t>
          </a:r>
          <a:endParaRPr lang="en-US" sz="3700" kern="1200"/>
        </a:p>
      </dsp:txBody>
      <dsp:txXfrm>
        <a:off x="0" y="3689859"/>
        <a:ext cx="6900512" cy="184357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936656-CB7B-4AB6-9267-8D172BC70591}">
      <dsp:nvSpPr>
        <dsp:cNvPr id="0" name=""/>
        <dsp:cNvSpPr/>
      </dsp:nvSpPr>
      <dsp:spPr>
        <a:xfrm>
          <a:off x="0" y="41389"/>
          <a:ext cx="5747085" cy="11536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1.  Ruang lingkup DKV yang dipilih dalam riset</a:t>
          </a:r>
        </a:p>
      </dsp:txBody>
      <dsp:txXfrm>
        <a:off x="56315" y="97704"/>
        <a:ext cx="5634455" cy="1040990"/>
      </dsp:txXfrm>
    </dsp:sp>
    <dsp:sp modelId="{94DAF497-0E69-42F6-9625-811D02D2DC6B}">
      <dsp:nvSpPr>
        <dsp:cNvPr id="0" name=""/>
        <dsp:cNvSpPr/>
      </dsp:nvSpPr>
      <dsp:spPr>
        <a:xfrm>
          <a:off x="0" y="1278529"/>
          <a:ext cx="5747085" cy="1153620"/>
        </a:xfrm>
        <a:prstGeom prst="roundRect">
          <a:avLst/>
        </a:prstGeom>
        <a:solidFill>
          <a:schemeClr val="accent5">
            <a:hueOff val="-4050717"/>
            <a:satOff val="-275"/>
            <a:lumOff val="65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2.  Masalah riset secara singkat/tujuan dilakukan riset</a:t>
          </a:r>
        </a:p>
      </dsp:txBody>
      <dsp:txXfrm>
        <a:off x="56315" y="1334844"/>
        <a:ext cx="5634455" cy="1040990"/>
      </dsp:txXfrm>
    </dsp:sp>
    <dsp:sp modelId="{AC99627C-E2CD-40A8-BACC-13ABABC0D3DF}">
      <dsp:nvSpPr>
        <dsp:cNvPr id="0" name=""/>
        <dsp:cNvSpPr/>
      </dsp:nvSpPr>
      <dsp:spPr>
        <a:xfrm>
          <a:off x="0" y="2515668"/>
          <a:ext cx="5747085" cy="1153620"/>
        </a:xfrm>
        <a:prstGeom prst="roundRect">
          <a:avLst/>
        </a:prstGeom>
        <a:solidFill>
          <a:schemeClr val="accent5">
            <a:hueOff val="-8101434"/>
            <a:satOff val="-551"/>
            <a:lumOff val="130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3.  Metode riset yang digunakan</a:t>
          </a:r>
        </a:p>
      </dsp:txBody>
      <dsp:txXfrm>
        <a:off x="56315" y="2571983"/>
        <a:ext cx="5634455" cy="1040990"/>
      </dsp:txXfrm>
    </dsp:sp>
    <dsp:sp modelId="{1CEAE5D8-757F-4D30-97DF-8D267A916164}">
      <dsp:nvSpPr>
        <dsp:cNvPr id="0" name=""/>
        <dsp:cNvSpPr/>
      </dsp:nvSpPr>
      <dsp:spPr>
        <a:xfrm>
          <a:off x="0" y="3752809"/>
          <a:ext cx="5747085" cy="1153620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4.  Batasan waktu/tempat/aspek pengamatan</a:t>
          </a:r>
        </a:p>
      </dsp:txBody>
      <dsp:txXfrm>
        <a:off x="56315" y="3809124"/>
        <a:ext cx="5634455" cy="104099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A494BE-1B60-4D3B-BF36-A172A1535E53}">
      <dsp:nvSpPr>
        <dsp:cNvPr id="0" name=""/>
        <dsp:cNvSpPr/>
      </dsp:nvSpPr>
      <dsp:spPr>
        <a:xfrm>
          <a:off x="0" y="454530"/>
          <a:ext cx="6900512" cy="22674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Berisi tentang penjelasan dari tujuan pembuatan rancangan </a:t>
          </a:r>
        </a:p>
      </dsp:txBody>
      <dsp:txXfrm>
        <a:off x="110688" y="565218"/>
        <a:ext cx="6679136" cy="2046084"/>
      </dsp:txXfrm>
    </dsp:sp>
    <dsp:sp modelId="{57EFCCB1-B518-495C-835B-3057FF6E965A}">
      <dsp:nvSpPr>
        <dsp:cNvPr id="0" name=""/>
        <dsp:cNvSpPr/>
      </dsp:nvSpPr>
      <dsp:spPr>
        <a:xfrm>
          <a:off x="0" y="2814150"/>
          <a:ext cx="6900512" cy="2267460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Tujuan</a:t>
          </a:r>
          <a:r>
            <a:rPr lang="en-US" sz="3200" kern="1200" dirty="0"/>
            <a:t> </a:t>
          </a:r>
          <a:r>
            <a:rPr lang="en-US" sz="3200" kern="1200" dirty="0" err="1"/>
            <a:t>penelitian</a:t>
          </a:r>
          <a:r>
            <a:rPr lang="en-US" sz="3200" kern="1200" dirty="0"/>
            <a:t> </a:t>
          </a:r>
          <a:r>
            <a:rPr lang="en-US" sz="3200" kern="1200" dirty="0" err="1"/>
            <a:t>berasal</a:t>
          </a:r>
          <a:r>
            <a:rPr lang="en-US" sz="3200" kern="1200" dirty="0"/>
            <a:t> </a:t>
          </a:r>
          <a:r>
            <a:rPr lang="en-US" sz="3200" kern="1200" dirty="0" err="1"/>
            <a:t>dari</a:t>
          </a:r>
          <a:r>
            <a:rPr lang="en-US" sz="3200" kern="1200" dirty="0"/>
            <a:t> </a:t>
          </a:r>
          <a:r>
            <a:rPr lang="en-US" sz="3200" kern="1200" dirty="0" err="1"/>
            <a:t>sudut</a:t>
          </a:r>
          <a:r>
            <a:rPr lang="en-US" sz="3200" kern="1200" dirty="0"/>
            <a:t> </a:t>
          </a:r>
          <a:r>
            <a:rPr lang="en-US" sz="3200" kern="1200" dirty="0" err="1"/>
            <a:t>pandang</a:t>
          </a:r>
          <a:r>
            <a:rPr lang="en-US" sz="3200" kern="1200" dirty="0"/>
            <a:t> </a:t>
          </a:r>
          <a:r>
            <a:rPr lang="en-US" sz="3200" kern="1200" dirty="0" err="1"/>
            <a:t>si</a:t>
          </a:r>
          <a:r>
            <a:rPr lang="en-US" sz="3200" kern="1200" dirty="0"/>
            <a:t> </a:t>
          </a:r>
          <a:r>
            <a:rPr lang="en-US" sz="3200" kern="1200" dirty="0" err="1"/>
            <a:t>peneliti</a:t>
          </a:r>
          <a:r>
            <a:rPr lang="en-US" sz="3200" kern="1200" dirty="0"/>
            <a:t>. </a:t>
          </a:r>
          <a:r>
            <a:rPr lang="en-US" sz="3200" kern="1200" dirty="0" err="1"/>
            <a:t>Disini</a:t>
          </a:r>
          <a:r>
            <a:rPr lang="en-US" sz="3200" kern="1200" dirty="0"/>
            <a:t> </a:t>
          </a:r>
          <a:r>
            <a:rPr lang="en-US" sz="3200" kern="1200" dirty="0" err="1"/>
            <a:t>artinya</a:t>
          </a:r>
          <a:r>
            <a:rPr lang="en-US" sz="3200" kern="1200" dirty="0"/>
            <a:t> </a:t>
          </a:r>
          <a:r>
            <a:rPr lang="en-US" sz="3200" kern="1200" dirty="0" err="1"/>
            <a:t>menjadi</a:t>
          </a:r>
          <a:r>
            <a:rPr lang="en-US" sz="3200" kern="1200" dirty="0"/>
            <a:t> </a:t>
          </a:r>
          <a:r>
            <a:rPr lang="en-US" sz="3200" kern="1200" dirty="0" err="1"/>
            <a:t>tujuan</a:t>
          </a:r>
          <a:r>
            <a:rPr lang="en-US" sz="3200" kern="1200" dirty="0"/>
            <a:t> </a:t>
          </a:r>
          <a:r>
            <a:rPr lang="en-US" sz="3200" kern="1200" dirty="0" err="1"/>
            <a:t>yg</a:t>
          </a:r>
          <a:r>
            <a:rPr lang="en-US" sz="3200" kern="1200" dirty="0"/>
            <a:t> </a:t>
          </a:r>
          <a:r>
            <a:rPr lang="en-US" sz="3200" kern="1200" dirty="0" err="1"/>
            <a:t>hendak</a:t>
          </a:r>
          <a:r>
            <a:rPr lang="en-US" sz="3200" kern="1200" dirty="0"/>
            <a:t> </a:t>
          </a:r>
          <a:r>
            <a:rPr lang="en-US" sz="3200" kern="1200" dirty="0" err="1"/>
            <a:t>dicapai</a:t>
          </a:r>
          <a:r>
            <a:rPr lang="en-US" sz="3200" kern="1200" dirty="0"/>
            <a:t> </a:t>
          </a:r>
          <a:r>
            <a:rPr lang="en-US" sz="3200" kern="1200" dirty="0" err="1"/>
            <a:t>peneliti</a:t>
          </a:r>
          <a:r>
            <a:rPr lang="en-US" sz="3200" kern="1200" dirty="0"/>
            <a:t> </a:t>
          </a:r>
          <a:r>
            <a:rPr lang="en-US" sz="3200" kern="1200" dirty="0" err="1"/>
            <a:t>dalam</a:t>
          </a:r>
          <a:r>
            <a:rPr lang="en-US" sz="3200" kern="1200" dirty="0"/>
            <a:t> </a:t>
          </a:r>
          <a:r>
            <a:rPr lang="en-US" sz="3200" kern="1200" dirty="0" err="1"/>
            <a:t>riset</a:t>
          </a:r>
          <a:r>
            <a:rPr lang="en-US" sz="3200" kern="1200" dirty="0"/>
            <a:t> </a:t>
          </a:r>
          <a:r>
            <a:rPr lang="en-US" sz="3200" kern="1200" dirty="0" err="1"/>
            <a:t>tersebut</a:t>
          </a:r>
          <a:endParaRPr lang="en-US" sz="3200" kern="1200" dirty="0"/>
        </a:p>
      </dsp:txBody>
      <dsp:txXfrm>
        <a:off x="110688" y="2924838"/>
        <a:ext cx="6679136" cy="204608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FFD4E3-A3A7-44D3-A8F7-F6ECD46313AE}">
      <dsp:nvSpPr>
        <dsp:cNvPr id="0" name=""/>
        <dsp:cNvSpPr/>
      </dsp:nvSpPr>
      <dsp:spPr>
        <a:xfrm>
          <a:off x="0" y="27776"/>
          <a:ext cx="5747085" cy="240581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Manfaat penelitian juga berarti sebagai suatu bentuk kontribusi penelitian kepada pihak lain. </a:t>
          </a:r>
        </a:p>
      </dsp:txBody>
      <dsp:txXfrm>
        <a:off x="117442" y="145218"/>
        <a:ext cx="5512201" cy="2170928"/>
      </dsp:txXfrm>
    </dsp:sp>
    <dsp:sp modelId="{88B9A9D9-F86A-4AE8-8820-C595D6CEA020}">
      <dsp:nvSpPr>
        <dsp:cNvPr id="0" name=""/>
        <dsp:cNvSpPr/>
      </dsp:nvSpPr>
      <dsp:spPr>
        <a:xfrm>
          <a:off x="0" y="2514228"/>
          <a:ext cx="5747085" cy="2405812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Oleh sebab itu, tentu yang dimaksud adalah bagaimana hasil atau temuan dari penelitian ini dapat memberikan kontribusi bagi pihak lain selain peneliti.</a:t>
          </a:r>
        </a:p>
      </dsp:txBody>
      <dsp:txXfrm>
        <a:off x="117442" y="2631670"/>
        <a:ext cx="5512201" cy="217092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CF433C-FE56-4CDE-96F0-C98C06A048ED}">
      <dsp:nvSpPr>
        <dsp:cNvPr id="0" name=""/>
        <dsp:cNvSpPr/>
      </dsp:nvSpPr>
      <dsp:spPr>
        <a:xfrm>
          <a:off x="0" y="416509"/>
          <a:ext cx="5747085" cy="989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1.		Memberikan   kekayaan   gagasan   ide   visual   bagi   para   desainer   dalam merancang kampanye sosial bertemakan sadar lingkungan</a:t>
          </a:r>
        </a:p>
      </dsp:txBody>
      <dsp:txXfrm>
        <a:off x="48319" y="464828"/>
        <a:ext cx="5650447" cy="893182"/>
      </dsp:txXfrm>
    </dsp:sp>
    <dsp:sp modelId="{3EF19352-C1EB-40B3-A619-38A14A237173}">
      <dsp:nvSpPr>
        <dsp:cNvPr id="0" name=""/>
        <dsp:cNvSpPr/>
      </dsp:nvSpPr>
      <dsp:spPr>
        <a:xfrm>
          <a:off x="0" y="1458169"/>
          <a:ext cx="5747085" cy="989820"/>
        </a:xfrm>
        <a:prstGeom prst="roundRect">
          <a:avLst/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2.		Memberikan rekomendasi bagi pemerintah daerah agar dapat menemukan peluang peluang baru dalam meningkatkan city branding kota X</a:t>
          </a:r>
        </a:p>
      </dsp:txBody>
      <dsp:txXfrm>
        <a:off x="48319" y="1506488"/>
        <a:ext cx="5650447" cy="893182"/>
      </dsp:txXfrm>
    </dsp:sp>
    <dsp:sp modelId="{6C2EFF8E-39F5-4B50-9E58-9D6DB0692519}">
      <dsp:nvSpPr>
        <dsp:cNvPr id="0" name=""/>
        <dsp:cNvSpPr/>
      </dsp:nvSpPr>
      <dsp:spPr>
        <a:xfrm>
          <a:off x="0" y="2499829"/>
          <a:ext cx="5747085" cy="989820"/>
        </a:xfrm>
        <a:prstGeom prst="roundRect">
          <a:avLst/>
        </a:prstGeom>
        <a:solidFill>
          <a:schemeClr val="accent2">
            <a:hueOff val="4295743"/>
            <a:satOff val="-12329"/>
            <a:lumOff val="-197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3.		Membuka   wacana   baru   bagi   para   desainer   komunikasi   visual   dalam membangun perspektif terhadap aspek……</a:t>
          </a:r>
        </a:p>
      </dsp:txBody>
      <dsp:txXfrm>
        <a:off x="48319" y="2548148"/>
        <a:ext cx="5650447" cy="893182"/>
      </dsp:txXfrm>
    </dsp:sp>
    <dsp:sp modelId="{9B15408A-69DE-4952-86F6-2433E3C7871D}">
      <dsp:nvSpPr>
        <dsp:cNvPr id="0" name=""/>
        <dsp:cNvSpPr/>
      </dsp:nvSpPr>
      <dsp:spPr>
        <a:xfrm>
          <a:off x="0" y="3541488"/>
          <a:ext cx="5747085" cy="989820"/>
        </a:xfrm>
        <a:prstGeom prst="round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4.		Memberikan  saran  dalam  memperbaiki  peningkatan  citra  corporate  agar sesuai dengan target pasar…..</a:t>
          </a:r>
        </a:p>
      </dsp:txBody>
      <dsp:txXfrm>
        <a:off x="48319" y="3589807"/>
        <a:ext cx="5650447" cy="89318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352427-7D7C-45D1-ABA7-E6D88BEE14A4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8424E3-CC1E-44AE-A188-EEB87EADB6F3}">
      <dsp:nvSpPr>
        <dsp:cNvPr id="0" name=""/>
        <dsp:cNvSpPr/>
      </dsp:nvSpPr>
      <dsp:spPr>
        <a:xfrm>
          <a:off x="0" y="2703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Dapat menjadi media edukasi bagi remaja untuk mengetahui masalah gangguan mental yang dialaminya</a:t>
          </a:r>
        </a:p>
      </dsp:txBody>
      <dsp:txXfrm>
        <a:off x="0" y="2703"/>
        <a:ext cx="6900512" cy="1843578"/>
      </dsp:txXfrm>
    </dsp:sp>
    <dsp:sp modelId="{47101161-F3BE-4363-B8E9-3B3FBD35EA51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357314-2F77-4EB3-B003-A060DC11CB95}">
      <dsp:nvSpPr>
        <dsp:cNvPr id="0" name=""/>
        <dsp:cNvSpPr/>
      </dsp:nvSpPr>
      <dsp:spPr>
        <a:xfrm>
          <a:off x="0" y="1846281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Membantu para korban kesehatan mental mengidentifikasi jenis gangguan mental yang dialaminya</a:t>
          </a:r>
        </a:p>
      </dsp:txBody>
      <dsp:txXfrm>
        <a:off x="0" y="1846281"/>
        <a:ext cx="6900512" cy="1843578"/>
      </dsp:txXfrm>
    </dsp:sp>
    <dsp:sp modelId="{44CCC902-D942-44FE-BBAB-502B4B94C25D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7E7F3B-32E8-417E-B17A-AF98900BE3EA}">
      <dsp:nvSpPr>
        <dsp:cNvPr id="0" name=""/>
        <dsp:cNvSpPr/>
      </dsp:nvSpPr>
      <dsp:spPr>
        <a:xfrm>
          <a:off x="0" y="3689859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Para remaja dapat teredukasi dengan baik melalui kampanye yang interaktif dan menarik</a:t>
          </a:r>
        </a:p>
      </dsp:txBody>
      <dsp:txXfrm>
        <a:off x="0" y="3689859"/>
        <a:ext cx="6900512" cy="18435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4A5CC6-4D96-45B0-A6A7-22302E02E79D}">
      <dsp:nvSpPr>
        <dsp:cNvPr id="0" name=""/>
        <dsp:cNvSpPr/>
      </dsp:nvSpPr>
      <dsp:spPr>
        <a:xfrm>
          <a:off x="0" y="32711"/>
          <a:ext cx="6900512" cy="105036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LATAR BELAKANG MASALAH</a:t>
          </a:r>
        </a:p>
      </dsp:txBody>
      <dsp:txXfrm>
        <a:off x="51275" y="83986"/>
        <a:ext cx="6797962" cy="947817"/>
      </dsp:txXfrm>
    </dsp:sp>
    <dsp:sp modelId="{1B3A38DE-0E62-4121-BA85-BA8767A9BDFE}">
      <dsp:nvSpPr>
        <dsp:cNvPr id="0" name=""/>
        <dsp:cNvSpPr/>
      </dsp:nvSpPr>
      <dsp:spPr>
        <a:xfrm>
          <a:off x="0" y="1137799"/>
          <a:ext cx="6900512" cy="1050367"/>
        </a:xfrm>
        <a:prstGeom prst="roundRect">
          <a:avLst/>
        </a:prstGeom>
        <a:solidFill>
          <a:schemeClr val="accent2">
            <a:hueOff val="1610903"/>
            <a:satOff val="-4623"/>
            <a:lumOff val="-740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Dimulai dari kejadian / fenomena atau cuplikan data yang dapat diberikan kesan bahwa dalam topik ini dirasakan ada permasalahan. </a:t>
          </a:r>
        </a:p>
      </dsp:txBody>
      <dsp:txXfrm>
        <a:off x="51275" y="1189074"/>
        <a:ext cx="6797962" cy="947817"/>
      </dsp:txXfrm>
    </dsp:sp>
    <dsp:sp modelId="{CA6A780A-F2B2-4ECF-934E-9307507AA36E}">
      <dsp:nvSpPr>
        <dsp:cNvPr id="0" name=""/>
        <dsp:cNvSpPr/>
      </dsp:nvSpPr>
      <dsp:spPr>
        <a:xfrm>
          <a:off x="0" y="2242886"/>
          <a:ext cx="6900512" cy="1050367"/>
        </a:xfrm>
        <a:prstGeom prst="roundRect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Kaitannya dengan bidang keilmuan DKV </a:t>
          </a:r>
        </a:p>
      </dsp:txBody>
      <dsp:txXfrm>
        <a:off x="51275" y="2294161"/>
        <a:ext cx="6797962" cy="947817"/>
      </dsp:txXfrm>
    </dsp:sp>
    <dsp:sp modelId="{52D34755-BAF3-482D-B7AA-8580B524987A}">
      <dsp:nvSpPr>
        <dsp:cNvPr id="0" name=""/>
        <dsp:cNvSpPr/>
      </dsp:nvSpPr>
      <dsp:spPr>
        <a:xfrm>
          <a:off x="0" y="3347974"/>
          <a:ext cx="6900512" cy="1050367"/>
        </a:xfrm>
        <a:prstGeom prst="roundRect">
          <a:avLst/>
        </a:prstGeom>
        <a:solidFill>
          <a:schemeClr val="accent2">
            <a:hueOff val="4832710"/>
            <a:satOff val="-13870"/>
            <a:lumOff val="-2220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Mengapa masalah tersebut diambil sebagai topik Tugas Akhir?</a:t>
          </a:r>
        </a:p>
      </dsp:txBody>
      <dsp:txXfrm>
        <a:off x="51275" y="3399249"/>
        <a:ext cx="6797962" cy="947817"/>
      </dsp:txXfrm>
    </dsp:sp>
    <dsp:sp modelId="{C6CDAF92-E50B-4952-BDD8-77116FDEA5C8}">
      <dsp:nvSpPr>
        <dsp:cNvPr id="0" name=""/>
        <dsp:cNvSpPr/>
      </dsp:nvSpPr>
      <dsp:spPr>
        <a:xfrm>
          <a:off x="0" y="4453061"/>
          <a:ext cx="6900512" cy="1050367"/>
        </a:xfrm>
        <a:prstGeom prst="round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Ungkapan / Alinea yang mengarah kepada permasalahan </a:t>
          </a:r>
        </a:p>
      </dsp:txBody>
      <dsp:txXfrm>
        <a:off x="51275" y="4504336"/>
        <a:ext cx="6797962" cy="9478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BC3EB4-02AD-4E5D-8CCD-ADB5A6FB2D87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F9F531-D1FD-461C-A6CC-A5E0F168EE2C}">
      <dsp:nvSpPr>
        <dsp:cNvPr id="0" name=""/>
        <dsp:cNvSpPr/>
      </dsp:nvSpPr>
      <dsp:spPr>
        <a:xfrm>
          <a:off x="0" y="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Setelah anda menemukan perencanaan Tugas Akhir anda maka tahapan selanjutnya adalah anda perlu melakukan survei awal dalam tujuan menemukan masalah yang tepat. </a:t>
          </a:r>
        </a:p>
      </dsp:txBody>
      <dsp:txXfrm>
        <a:off x="0" y="0"/>
        <a:ext cx="6900512" cy="1384035"/>
      </dsp:txXfrm>
    </dsp:sp>
    <dsp:sp modelId="{C3E3A75B-6C36-4268-AF76-C0A3ABCE92E6}">
      <dsp:nvSpPr>
        <dsp:cNvPr id="0" name=""/>
        <dsp:cNvSpPr/>
      </dsp:nvSpPr>
      <dsp:spPr>
        <a:xfrm>
          <a:off x="0" y="1384035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7B1829-3C26-41A0-8F33-469F5C775241}">
      <dsp:nvSpPr>
        <dsp:cNvPr id="0" name=""/>
        <dsp:cNvSpPr/>
      </dsp:nvSpPr>
      <dsp:spPr>
        <a:xfrm>
          <a:off x="0" y="138403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Survei awal yang dimaksud adalah cara anda mencari hal apa yang menarik untuk dapat dipecahkan. </a:t>
          </a:r>
        </a:p>
      </dsp:txBody>
      <dsp:txXfrm>
        <a:off x="0" y="1384035"/>
        <a:ext cx="6900512" cy="1384035"/>
      </dsp:txXfrm>
    </dsp:sp>
    <dsp:sp modelId="{65415CEA-E6B9-4E5D-88B6-88D8CC982896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67AEAC-F238-44E0-86AB-14FDF4A89064}">
      <dsp:nvSpPr>
        <dsp:cNvPr id="0" name=""/>
        <dsp:cNvSpPr/>
      </dsp:nvSpPr>
      <dsp:spPr>
        <a:xfrm>
          <a:off x="0" y="276807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Disini anda sudah menyakini bahwa pekerjaan desain merupakan pekerjaan yang menemukan masalah dan selanjutnya menemukan pemecahannya. </a:t>
          </a:r>
        </a:p>
      </dsp:txBody>
      <dsp:txXfrm>
        <a:off x="0" y="2768070"/>
        <a:ext cx="6900512" cy="1384035"/>
      </dsp:txXfrm>
    </dsp:sp>
    <dsp:sp modelId="{A2767839-1932-4434-B112-027A13E18F17}">
      <dsp:nvSpPr>
        <dsp:cNvPr id="0" name=""/>
        <dsp:cNvSpPr/>
      </dsp:nvSpPr>
      <dsp:spPr>
        <a:xfrm>
          <a:off x="0" y="4152105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1AADDD-EA0A-40AC-865A-AD806F0AAD52}">
      <dsp:nvSpPr>
        <dsp:cNvPr id="0" name=""/>
        <dsp:cNvSpPr/>
      </dsp:nvSpPr>
      <dsp:spPr>
        <a:xfrm>
          <a:off x="0" y="415210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Bukan sekedar keinginan subjetivitas desainer yang dominasi dari intuisi, style atau keinginan lainnya desainer tersebut</a:t>
          </a:r>
        </a:p>
      </dsp:txBody>
      <dsp:txXfrm>
        <a:off x="0" y="4152105"/>
        <a:ext cx="6900512" cy="13840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6C8ACD-E07F-49A0-9AD5-3A81240A5253}">
      <dsp:nvSpPr>
        <dsp:cNvPr id="0" name=""/>
        <dsp:cNvSpPr/>
      </dsp:nvSpPr>
      <dsp:spPr>
        <a:xfrm>
          <a:off x="0" y="25849"/>
          <a:ext cx="6900512" cy="269758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Pada saat menentukan topik harus berangkat dari permasalahan </a:t>
          </a:r>
        </a:p>
      </dsp:txBody>
      <dsp:txXfrm>
        <a:off x="131685" y="157534"/>
        <a:ext cx="6637142" cy="2434211"/>
      </dsp:txXfrm>
    </dsp:sp>
    <dsp:sp modelId="{07C72249-103C-4831-9C4A-25ED3CD2BD66}">
      <dsp:nvSpPr>
        <dsp:cNvPr id="0" name=""/>
        <dsp:cNvSpPr/>
      </dsp:nvSpPr>
      <dsp:spPr>
        <a:xfrm>
          <a:off x="0" y="2812710"/>
          <a:ext cx="6900512" cy="2697581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100" kern="1200"/>
            <a:t>Temukanlah permasalahan yang ada disekitar anda, dan berusahalah agar perancangan Desain </a:t>
          </a:r>
          <a:r>
            <a:rPr lang="en-US" sz="3100" kern="1200"/>
            <a:t>anda nantinya bermanfaat atau tepat guna terhadap permasalahan tersebut.</a:t>
          </a:r>
        </a:p>
      </dsp:txBody>
      <dsp:txXfrm>
        <a:off x="131685" y="2944395"/>
        <a:ext cx="6637142" cy="243421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714510-1BA2-469D-8BE7-2F7AC3FA86CD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664DD9-7B20-4CCB-8884-697D4BE70F33}">
      <dsp:nvSpPr>
        <dsp:cNvPr id="0" name=""/>
        <dsp:cNvSpPr/>
      </dsp:nvSpPr>
      <dsp:spPr>
        <a:xfrm>
          <a:off x="0" y="0"/>
          <a:ext cx="6900512" cy="2768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1)  Masalah menemukan solusi desain (motivasi perancangan) : Masalah disini yakni, masalah yang ditemukan sebagai motivasi melakukan perancangan desain. </a:t>
          </a:r>
        </a:p>
      </dsp:txBody>
      <dsp:txXfrm>
        <a:off x="0" y="0"/>
        <a:ext cx="6900512" cy="2768070"/>
      </dsp:txXfrm>
    </dsp:sp>
    <dsp:sp modelId="{082D6814-E87C-45A1-A722-AA4654298D7A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90510E-3911-4B0A-B493-AC227455A22B}">
      <dsp:nvSpPr>
        <dsp:cNvPr id="0" name=""/>
        <dsp:cNvSpPr/>
      </dsp:nvSpPr>
      <dsp:spPr>
        <a:xfrm>
          <a:off x="0" y="2768070"/>
          <a:ext cx="6900512" cy="2768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2)  Masalah dalam perancangan desain (motivasi riset desain): Masalah disini yakni masalah yang ditemukan setelah menentukan rencana Tugas Akhir dan anda hendak melakukan riset. </a:t>
          </a:r>
        </a:p>
      </dsp:txBody>
      <dsp:txXfrm>
        <a:off x="0" y="2768070"/>
        <a:ext cx="6900512" cy="276807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4BAB71-43AF-4029-8990-8FB14F6A7B30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5D9E48-B638-47B4-8E39-663B9F68D33B}">
      <dsp:nvSpPr>
        <dsp:cNvPr id="0" name=""/>
        <dsp:cNvSpPr/>
      </dsp:nvSpPr>
      <dsp:spPr>
        <a:xfrm>
          <a:off x="0" y="2703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Awali  latarbelakang  anda  dengan  membuka  wacana  situasi  kekinian  dengan ruang lingkup yang anda angkat.</a:t>
          </a:r>
        </a:p>
      </dsp:txBody>
      <dsp:txXfrm>
        <a:off x="0" y="2703"/>
        <a:ext cx="6900512" cy="1843578"/>
      </dsp:txXfrm>
    </dsp:sp>
    <dsp:sp modelId="{5A6A726B-028A-4183-8ED4-1B89CC8DEF7C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79007B-88B1-467F-84E6-B770F549272F}">
      <dsp:nvSpPr>
        <dsp:cNvPr id="0" name=""/>
        <dsp:cNvSpPr/>
      </dsp:nvSpPr>
      <dsp:spPr>
        <a:xfrm>
          <a:off x="0" y="1846281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Selanjutnya  jabarkanlah  secara  spesifik  masalah  desain  yang  menjadi  fokus utama anda. </a:t>
          </a:r>
        </a:p>
      </dsp:txBody>
      <dsp:txXfrm>
        <a:off x="0" y="1846281"/>
        <a:ext cx="6900512" cy="1843578"/>
      </dsp:txXfrm>
    </dsp:sp>
    <dsp:sp modelId="{39ED7160-4632-420D-A4E9-9F021FCC1F7A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55FFFF-CA9E-41D4-8B0D-001ED0DCC972}">
      <dsp:nvSpPr>
        <dsp:cNvPr id="0" name=""/>
        <dsp:cNvSpPr/>
      </dsp:nvSpPr>
      <dsp:spPr>
        <a:xfrm>
          <a:off x="0" y="3689859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Setelah anda menjabarkan hal apa saja yang hendak anda temukan dalam riset ini,  maka  selanutnya  anda  menuliskan  asumsi-asumsi  atau  hipotesa Setelah anda menjabarkan hal apa saja yang hendak anda temukan dalam riset ini,  maka  selanutnya  anda  menuliskan  asumsi-asumsi  atau  hipotesa </a:t>
          </a:r>
        </a:p>
      </dsp:txBody>
      <dsp:txXfrm>
        <a:off x="0" y="3689859"/>
        <a:ext cx="6900512" cy="184357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92F906-2DAF-4996-8698-A6744CAD8553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FA6828-263F-458B-8DAF-EC32BBF2D498}">
      <dsp:nvSpPr>
        <dsp:cNvPr id="0" name=""/>
        <dsp:cNvSpPr/>
      </dsp:nvSpPr>
      <dsp:spPr>
        <a:xfrm>
          <a:off x="0" y="0"/>
          <a:ext cx="1380102" cy="5536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Dimana letak menariknya topik riset</a:t>
          </a:r>
        </a:p>
      </dsp:txBody>
      <dsp:txXfrm>
        <a:off x="0" y="0"/>
        <a:ext cx="1380102" cy="5536141"/>
      </dsp:txXfrm>
    </dsp:sp>
    <dsp:sp modelId="{2F973A0A-0525-4A73-A41D-3078C8399565}">
      <dsp:nvSpPr>
        <dsp:cNvPr id="0" name=""/>
        <dsp:cNvSpPr/>
      </dsp:nvSpPr>
      <dsp:spPr>
        <a:xfrm>
          <a:off x="1483610" y="86502"/>
          <a:ext cx="5416901" cy="1730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Apa  saja  referensi  atau  data-data  pendukung  yang  menguatkan  pernyataan- pernyataan asumsi sementara anda terhadap topik riset</a:t>
          </a:r>
        </a:p>
      </dsp:txBody>
      <dsp:txXfrm>
        <a:off x="1483610" y="86502"/>
        <a:ext cx="5416901" cy="1730044"/>
      </dsp:txXfrm>
    </dsp:sp>
    <dsp:sp modelId="{F26824EC-63B5-47C9-8239-F8815A84D3DB}">
      <dsp:nvSpPr>
        <dsp:cNvPr id="0" name=""/>
        <dsp:cNvSpPr/>
      </dsp:nvSpPr>
      <dsp:spPr>
        <a:xfrm>
          <a:off x="1380102" y="1816546"/>
          <a:ext cx="552040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D57ED1-4E52-4CCB-9E85-2C5B80C49236}">
      <dsp:nvSpPr>
        <dsp:cNvPr id="0" name=""/>
        <dsp:cNvSpPr/>
      </dsp:nvSpPr>
      <dsp:spPr>
        <a:xfrm>
          <a:off x="1483610" y="1903048"/>
          <a:ext cx="5416901" cy="1730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Pentingnya riset  ini dilakukan untuk apa ? apa yang  hendak  ingin  ditemukan dalam riset ini?</a:t>
          </a:r>
        </a:p>
      </dsp:txBody>
      <dsp:txXfrm>
        <a:off x="1483610" y="1903048"/>
        <a:ext cx="5416901" cy="1730044"/>
      </dsp:txXfrm>
    </dsp:sp>
    <dsp:sp modelId="{37F960E3-BEA8-4230-A802-FD0E446E52F7}">
      <dsp:nvSpPr>
        <dsp:cNvPr id="0" name=""/>
        <dsp:cNvSpPr/>
      </dsp:nvSpPr>
      <dsp:spPr>
        <a:xfrm>
          <a:off x="1380102" y="3633092"/>
          <a:ext cx="552040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094820-574D-4D2B-8EF4-EC566ACA5C6E}">
      <dsp:nvSpPr>
        <dsp:cNvPr id="0" name=""/>
        <dsp:cNvSpPr/>
      </dsp:nvSpPr>
      <dsp:spPr>
        <a:xfrm>
          <a:off x="1483610" y="3719594"/>
          <a:ext cx="5416901" cy="1730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Asumsi/hipotesa sementara anda hasil dari riset ini seperti apa sehingga dapat digunakan untuk apa nantinya pada perancangan.</a:t>
          </a:r>
        </a:p>
      </dsp:txBody>
      <dsp:txXfrm>
        <a:off x="1483610" y="3719594"/>
        <a:ext cx="5416901" cy="1730044"/>
      </dsp:txXfrm>
    </dsp:sp>
    <dsp:sp modelId="{E6A9E687-C703-4269-9045-5E73BF1C1DAC}">
      <dsp:nvSpPr>
        <dsp:cNvPr id="0" name=""/>
        <dsp:cNvSpPr/>
      </dsp:nvSpPr>
      <dsp:spPr>
        <a:xfrm>
          <a:off x="1380102" y="5449638"/>
          <a:ext cx="552040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1439EA-3197-46E7-913A-CF8F9530ACD4}">
      <dsp:nvSpPr>
        <dsp:cNvPr id="0" name=""/>
        <dsp:cNvSpPr/>
      </dsp:nvSpPr>
      <dsp:spPr>
        <a:xfrm>
          <a:off x="0" y="26200"/>
          <a:ext cx="6096000" cy="17128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PERANCANGAN IDENTITAS VISUAL MARINE HERITAGE GALLERY SEBAGAI WUJUD PELESTARIAN WARISAN SEJARAH MARITIM INDONESIA</a:t>
          </a:r>
        </a:p>
      </dsp:txBody>
      <dsp:txXfrm>
        <a:off x="83616" y="109816"/>
        <a:ext cx="5928768" cy="1545648"/>
      </dsp:txXfrm>
    </dsp:sp>
    <dsp:sp modelId="{93999F62-E119-4ABA-B7E0-54DE7AE7632D}">
      <dsp:nvSpPr>
        <dsp:cNvPr id="0" name=""/>
        <dsp:cNvSpPr/>
      </dsp:nvSpPr>
      <dsp:spPr>
        <a:xfrm>
          <a:off x="0" y="1808200"/>
          <a:ext cx="6096000" cy="1712880"/>
        </a:xfrm>
        <a:prstGeom prst="roundRect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PERANCANGAN ULANG IDENTITAS VISUAL SEBAGAI UPAYA PENINGKATAN BRAND AWARENESS UNTUK KAFE “BLOOM COFFEE &amp; EATERY” DI JELAMBAR</a:t>
          </a:r>
        </a:p>
      </dsp:txBody>
      <dsp:txXfrm>
        <a:off x="83616" y="1891816"/>
        <a:ext cx="5928768" cy="1545648"/>
      </dsp:txXfrm>
    </dsp:sp>
    <dsp:sp modelId="{AA6B01A7-23BD-4789-9C37-C71DC0A668BF}">
      <dsp:nvSpPr>
        <dsp:cNvPr id="0" name=""/>
        <dsp:cNvSpPr/>
      </dsp:nvSpPr>
      <dsp:spPr>
        <a:xfrm>
          <a:off x="0" y="3590200"/>
          <a:ext cx="6096000" cy="1712880"/>
        </a:xfrm>
        <a:prstGeom prst="round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PERANCANGAN KOMUNIKASI VISUAL PERMAINAN PAPAN “DUNIA GUGUK”, BELAJAR MERAWAT ANJING UNTUK MURID SEKOLAH DASAR</a:t>
          </a:r>
        </a:p>
      </dsp:txBody>
      <dsp:txXfrm>
        <a:off x="83616" y="3673816"/>
        <a:ext cx="5928768" cy="154564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17BBFB-6F28-46E0-A378-21862A054751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7B2D86-D5DA-4DE7-A511-A673E1F2D09D}">
      <dsp:nvSpPr>
        <dsp:cNvPr id="0" name=""/>
        <dsp:cNvSpPr/>
      </dsp:nvSpPr>
      <dsp:spPr>
        <a:xfrm>
          <a:off x="0" y="2703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/>
            <a:t>Potensi Pariwisata Di Kabupaten Banjarnegara Dalam Rancangan Poster Sebagai Media Promosi</a:t>
          </a:r>
          <a:endParaRPr lang="en-US" sz="2900" kern="1200"/>
        </a:p>
      </dsp:txBody>
      <dsp:txXfrm>
        <a:off x="0" y="2703"/>
        <a:ext cx="6900512" cy="1843578"/>
      </dsp:txXfrm>
    </dsp:sp>
    <dsp:sp modelId="{2D8413C5-6BB4-49DA-B837-3921C1C2C0B7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9794A0-903F-4647-8F19-2954AD8C00A8}">
      <dsp:nvSpPr>
        <dsp:cNvPr id="0" name=""/>
        <dsp:cNvSpPr/>
      </dsp:nvSpPr>
      <dsp:spPr>
        <a:xfrm>
          <a:off x="0" y="1846281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Perancangan iklan layanan masyarakat tentang stop bullying melalui media animasi dua dimensi</a:t>
          </a:r>
        </a:p>
      </dsp:txBody>
      <dsp:txXfrm>
        <a:off x="0" y="1846281"/>
        <a:ext cx="6900512" cy="1843578"/>
      </dsp:txXfrm>
    </dsp:sp>
    <dsp:sp modelId="{B4E6C7F5-D134-4C33-9A26-FD61A2CBEB1B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7D78EF-EA65-445A-869D-457BF3AB2395}">
      <dsp:nvSpPr>
        <dsp:cNvPr id="0" name=""/>
        <dsp:cNvSpPr/>
      </dsp:nvSpPr>
      <dsp:spPr>
        <a:xfrm>
          <a:off x="0" y="3689859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Perancangan Webtoon untuk memperkenalkan Story dari Maskot Dufan ebagai Upaya Meningkatkan Brand Awareness </a:t>
          </a:r>
        </a:p>
      </dsp:txBody>
      <dsp:txXfrm>
        <a:off x="0" y="3689859"/>
        <a:ext cx="6900512" cy="18435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23FE6-948F-5443-7CCB-CAB42471E9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DD2D67-C20B-F0CA-A915-4D341EAD0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2F6C5-0FBC-BB16-ED15-B46B6D638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0655C-1D6D-493B-A2A9-303F87851518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EE3C7-EE69-12E0-7828-D816186DF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3260FA-B4E1-F07F-BD32-7B5246B16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F94E6-AAA5-4CA3-85C8-E00723269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477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BE797-89AA-4249-DABA-CF546DEBD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60A641-DDDB-59DD-75F5-31B17FFA14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CFB91-55A0-6798-DD29-824E67310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0655C-1D6D-493B-A2A9-303F87851518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B5834-660E-0EE3-9891-79AE74EA7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90B9C8-A810-693C-95F0-EDF895A4C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F94E6-AAA5-4CA3-85C8-E00723269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9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F356A0-12A1-232E-B0D2-2E159147E4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B47C29-ACAB-A263-98CB-E66478A3A8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A31B0-6E8D-38FF-917C-E4512BD02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0655C-1D6D-493B-A2A9-303F87851518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5C786-2EB9-7A8E-AD39-D1561FB54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E2975-310C-51DA-9AF5-3FB47204E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F94E6-AAA5-4CA3-85C8-E00723269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88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F55F0-AEAC-C422-72C3-4DE3F5D10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94CD3-E973-A2FD-89F0-93AFF5268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452F6-9E9E-3724-88E5-401391D74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0655C-1D6D-493B-A2A9-303F87851518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3C9F8E-E7A7-A70D-056E-19F68B16F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F37F4-9C4F-AA6E-6EEB-36CAC6BAC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F94E6-AAA5-4CA3-85C8-E00723269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72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E8C78-1C1C-1BE6-1191-BCCAF73E0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E8671C-352E-B7FE-067E-B453AAEEC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4CB70-97D4-E4F9-79A7-25CCA0178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0655C-1D6D-493B-A2A9-303F87851518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CC728-3CDC-374A-215E-9510A6DC2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4426AE-AF41-B7FE-340D-31293608C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F94E6-AAA5-4CA3-85C8-E00723269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583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6E2CB-C023-F9E9-F56F-745651A1F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D17B8-C8BF-4DA3-48A1-1B56EFFCA9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3263DB-C84C-2F60-45DD-30454A20BA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F6CBE0-829F-1E5C-02FE-5AD871B57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0655C-1D6D-493B-A2A9-303F87851518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753667-E47A-B49E-CA5E-F406E6CFF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65D2C7-FDB6-16F7-8617-0A67D3449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F94E6-AAA5-4CA3-85C8-E00723269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30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1F26D-72B2-341C-9312-1403264BB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8340B5-D766-A50B-82CE-276C21C7EC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BCD903-ED3F-F16C-D01E-8D572C8D5E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00CF19-0D01-A274-7E4D-492177AA38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6BC066-9227-736D-EC6A-66906E7727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59B365-32EB-6AF4-D4A4-6F8E04D9D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0655C-1D6D-493B-A2A9-303F87851518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56F876-57A4-19DF-6F75-4882E9679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24387F-F28C-2064-B3FE-AD906B9F9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F94E6-AAA5-4CA3-85C8-E00723269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001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4C5BC-A3F6-83B0-7D5D-AFBA071F5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020E01-0D52-5B30-DE96-8F78EBBA0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0655C-1D6D-493B-A2A9-303F87851518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F6DA4C-3A8D-59F8-4F9D-BE713EDFD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E9425E-BA3B-94DF-1761-AA546C758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F94E6-AAA5-4CA3-85C8-E00723269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373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1593B0-A341-4539-306C-4FBA84D24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0655C-1D6D-493B-A2A9-303F87851518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5541F-1F3C-1BD5-7D4D-4A2E6F148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772D14-CA37-1B5C-A6C1-37CF264D9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F94E6-AAA5-4CA3-85C8-E00723269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E615E-C8C2-A67E-EE2A-32E0BDE06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68EF5-704F-148B-EF28-7879ACDDA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AC8F33-BED4-CB58-E5C5-ECD4BD1FD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FC185B-0113-A765-2F70-9E673C2A7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0655C-1D6D-493B-A2A9-303F87851518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6FACB0-B623-C667-E98D-8D0208832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E38CE-04F1-4229-DE90-EF3172F80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F94E6-AAA5-4CA3-85C8-E00723269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238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1B486-3417-6706-584F-942F7C1F7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36AE82-E08E-40C9-19D8-A0839764AA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4509B2-2459-CDF8-87D1-5A4AE49277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471439-7F32-B690-EA29-4847CE77D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0655C-1D6D-493B-A2A9-303F87851518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E7F2D3-0E91-9939-1F55-4A9F9C3E5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FDD7E-42AF-8B2A-213B-F93EE8159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F94E6-AAA5-4CA3-85C8-E00723269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5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C0B338-3679-2561-3393-4D34988A7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589F6-C281-9AFB-85CF-49AF71B60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7169E-1A22-8C6D-526D-8592F8ADAC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10655C-1D6D-493B-A2A9-303F87851518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6D601-87ED-831B-8985-1B3B1B580E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74A40-D27E-BBE7-A510-56D68A5A9C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9F94E6-AAA5-4CA3-85C8-E00723269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606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nk flowers and leaves on white background">
            <a:extLst>
              <a:ext uri="{FF2B5EF4-FFF2-40B4-BE49-F238E27FC236}">
                <a16:creationId xmlns:a16="http://schemas.microsoft.com/office/drawing/2014/main" id="{BE6A7272-8B0D-B3CF-149C-3B14D50420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105" r="1" b="1"/>
          <a:stretch/>
        </p:blipFill>
        <p:spPr>
          <a:xfrm>
            <a:off x="20" y="10"/>
            <a:ext cx="12191435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24DC37E-6180-12E5-610C-44573B285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3999"/>
            <a:ext cx="10668000" cy="1985963"/>
          </a:xfrm>
        </p:spPr>
        <p:txBody>
          <a:bodyPr>
            <a:normAutofit fontScale="90000"/>
          </a:bodyPr>
          <a:lstStyle/>
          <a:p>
            <a:r>
              <a:rPr lang="en-US" sz="8000" dirty="0">
                <a:solidFill>
                  <a:srgbClr val="FF0000"/>
                </a:solidFill>
              </a:rPr>
              <a:t>SISTEMATIKA PENULISAN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DD56AD-BBD7-C57C-E4CF-5C97E96191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10668000" cy="1985963"/>
          </a:xfrm>
        </p:spPr>
        <p:txBody>
          <a:bodyPr>
            <a:normAutofit/>
          </a:bodyPr>
          <a:lstStyle/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446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98FF2-DF0E-2EBC-81BC-ECBA88330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547E0-DC4B-CD68-2B27-39D09CE8C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PERANCANGAN KOMUNIKASI VISUAL INFOGRAFIS INTERAKTIF LINI MASA PROKLAMASI UNTUK MUSEUM PERUMUSAN NASKAH PROKLAMASI SEBAGAI MEDIA EDUKASI BAGI GENERASI MUDA</a:t>
            </a:r>
          </a:p>
          <a:p>
            <a:r>
              <a:rPr lang="en-US" dirty="0" err="1"/>
              <a:t>Perancangan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Visual Dan </a:t>
            </a:r>
            <a:r>
              <a:rPr lang="en-US" dirty="0" err="1"/>
              <a:t>Aplikasinya</a:t>
            </a:r>
            <a:r>
              <a:rPr lang="en-US" dirty="0"/>
              <a:t> Pada Media </a:t>
            </a:r>
            <a:r>
              <a:rPr lang="en-US" dirty="0" err="1"/>
              <a:t>Promosi</a:t>
            </a:r>
            <a:r>
              <a:rPr lang="en-US" dirty="0"/>
              <a:t> Usaha </a:t>
            </a:r>
            <a:r>
              <a:rPr lang="en-US" dirty="0" err="1"/>
              <a:t>Kerajinan</a:t>
            </a:r>
            <a:r>
              <a:rPr lang="en-US" dirty="0"/>
              <a:t> Dan </a:t>
            </a:r>
            <a:r>
              <a:rPr lang="en-US" dirty="0" err="1"/>
              <a:t>Aksesori</a:t>
            </a:r>
            <a:r>
              <a:rPr lang="en-US" dirty="0"/>
              <a:t> </a:t>
            </a:r>
            <a:r>
              <a:rPr lang="en-US" dirty="0" err="1"/>
              <a:t>Tali</a:t>
            </a:r>
            <a:r>
              <a:rPr lang="en-US" dirty="0"/>
              <a:t> Sepatu </a:t>
            </a:r>
            <a:r>
              <a:rPr lang="en-US" dirty="0" err="1"/>
              <a:t>Greenapple</a:t>
            </a:r>
            <a:r>
              <a:rPr lang="en-US" dirty="0"/>
              <a:t> </a:t>
            </a:r>
            <a:r>
              <a:rPr lang="en-US" dirty="0" err="1"/>
              <a:t>Kebumen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631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39A85E-6185-BCE3-AE55-C47F963FE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5400"/>
              <a:t>Contoh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774067A-56FE-D522-40F3-D4C429EAAE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5024625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0164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BA3D0-D669-0646-8102-3D1698D92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Rumusan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 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C425FFDB-E549-65FB-C0E4-08BBE32A4C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2198015"/>
              </p:ext>
            </p:extLst>
          </p:nvPr>
        </p:nvGraphicFramePr>
        <p:xfrm>
          <a:off x="762000" y="3047999"/>
          <a:ext cx="10668000" cy="3048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6842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C475A-FE31-0A64-046F-B950D2B38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Rumusan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46376-0A68-61DF-B320-5CF910E6F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3953510" indent="0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1800" b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ernyataan</a:t>
            </a:r>
            <a:r>
              <a:rPr lang="en-US" sz="1800" b="1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…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……</a:t>
            </a:r>
            <a:r>
              <a:rPr lang="en-US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…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…</a:t>
            </a:r>
            <a:r>
              <a:rPr lang="en-US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…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50800" indent="0" algn="just">
              <a:lnSpc>
                <a:spcPct val="149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………</a:t>
            </a:r>
            <a:r>
              <a:rPr lang="en-US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…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…</a:t>
            </a:r>
            <a:r>
              <a:rPr lang="en-US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n-US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1800" i="1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ategi</a:t>
            </a:r>
            <a:r>
              <a:rPr lang="en-US" sz="18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i="1" spc="-1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</a:t>
            </a:r>
            <a:r>
              <a:rPr lang="en-US" sz="1800" i="1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1800" i="1" spc="-1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1800" i="1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1800" i="1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n-US" sz="1800" i="1" spc="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 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</a:t>
            </a:r>
            <a:r>
              <a:rPr lang="en-US" sz="1800" i="1" spc="-1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1800" i="1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1800" i="1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nye</a:t>
            </a:r>
            <a:r>
              <a:rPr lang="en-US" sz="1800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n-US" sz="1800" i="1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1800" i="1" spc="-1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1800" i="1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1800" i="1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etak</a:t>
            </a:r>
            <a:r>
              <a:rPr lang="en-US" sz="1800" i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 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n-US" sz="1800" i="1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ek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v</a:t>
            </a:r>
            <a:r>
              <a:rPr lang="en-US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</a:t>
            </a:r>
            <a:r>
              <a:rPr lang="en-US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 ya</a:t>
            </a:r>
            <a:r>
              <a:rPr lang="en-US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 sz="1800" i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1800" i="1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1800" i="1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era</a:t>
            </a:r>
            <a:r>
              <a:rPr lang="en-US" sz="1800" i="1" spc="-1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kan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p</a:t>
            </a:r>
            <a:r>
              <a:rPr lang="en-US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</a:t>
            </a:r>
            <a:r>
              <a:rPr lang="en-US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m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di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1800" i="1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-</a:t>
            </a:r>
            <a:r>
              <a:rPr lang="en-US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di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</a:t>
            </a:r>
            <a:r>
              <a:rPr lang="en-US" sz="1800" i="1" spc="-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1800" i="1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1800" i="1" spc="-1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1800" i="1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ye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yang 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1800" i="1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1800" i="1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1800" i="1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n-US" sz="1800" i="1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ts val="9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4003675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1800" b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er</a:t>
            </a:r>
            <a:r>
              <a:rPr lang="en-US" sz="1800" b="1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1800" b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1800" b="1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1800" b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ya</a:t>
            </a:r>
            <a:r>
              <a:rPr lang="en-US" sz="1800" b="1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1800" b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18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…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……</a:t>
            </a:r>
            <a:r>
              <a:rPr lang="en-US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…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…</a:t>
            </a:r>
            <a:r>
              <a:rPr lang="en-US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…</a:t>
            </a:r>
            <a:r>
              <a:rPr lang="en-US" sz="1800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ts val="600"/>
              </a:lnSpc>
              <a:spcBef>
                <a:spcPts val="3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4953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………</a:t>
            </a:r>
            <a:r>
              <a:rPr lang="en-US" sz="1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…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…</a:t>
            </a:r>
            <a:r>
              <a:rPr lang="en-US" sz="1800" i="1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1800" i="1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1800" i="1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1800" i="1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1800" i="1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ak</a:t>
            </a:r>
            <a:r>
              <a:rPr lang="en-US" sz="1800" i="1" spc="-1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</a:t>
            </a:r>
            <a:r>
              <a:rPr lang="en-US" sz="1800" i="1" spc="28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n-US" sz="1800" i="1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ek</a:t>
            </a:r>
            <a:r>
              <a:rPr lang="en-US" sz="1800" i="1" spc="2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n-US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</a:t>
            </a:r>
            <a:r>
              <a:rPr lang="en-US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n-US" sz="1800" i="1" spc="27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ya</a:t>
            </a:r>
            <a:r>
              <a:rPr lang="en-US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 sz="1800" i="1" spc="2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1800" i="1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it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erapkan</a:t>
            </a:r>
            <a:r>
              <a:rPr lang="en-US" sz="1800" i="1" spc="28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1800" i="1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1800" i="1" spc="-1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1800" i="1" spc="27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i="1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1800" i="1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nj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1800" i="1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1800" i="1" spc="2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n-US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ategi</a:t>
            </a:r>
            <a:r>
              <a:rPr lang="en-US" sz="1800" i="1" spc="2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</a:t>
            </a:r>
            <a:r>
              <a:rPr lang="en-US" sz="1800" i="1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1800" i="1" spc="-1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1800" i="1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1800" i="1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p</a:t>
            </a:r>
            <a:r>
              <a:rPr lang="en-US" sz="1800" i="1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</a:t>
            </a:r>
            <a:r>
              <a:rPr lang="en-US" sz="1800" i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1800" i="1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sa</a:t>
            </a:r>
            <a:r>
              <a:rPr lang="en-US" sz="1800" i="1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</a:t>
            </a:r>
            <a:r>
              <a:rPr lang="en-US" sz="1800" i="1" spc="-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1800" i="1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1800" i="1" spc="-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1800" i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nye</a:t>
            </a:r>
            <a:r>
              <a:rPr lang="en-US" sz="1800" i="1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?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7479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3620-6DBC-A944-C7CC-B798D3EC8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5400"/>
              <a:t>Unsur Masalah 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691A03D-0F4E-D270-DA3A-C6CA3A1A50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2980112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2346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BE9924-4FBD-AE64-6490-59DFAC4EE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Contoh Rumusan Masalah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B00F8-9F2E-A73A-3A3A-C05F2C522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marL="407670" marR="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Di</a:t>
            </a:r>
            <a:r>
              <a:rPr lang="en-US" sz="24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2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4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400" spc="3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etak</a:t>
            </a:r>
            <a:r>
              <a:rPr lang="en-US" sz="2400" spc="3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24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n-US" sz="2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n-US" sz="24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4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24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n-US" sz="24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ni</a:t>
            </a:r>
            <a:r>
              <a:rPr lang="en-US" sz="2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ng</a:t>
            </a:r>
            <a:r>
              <a:rPr lang="en-US" sz="2400" spc="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produk</a:t>
            </a:r>
            <a:r>
              <a:rPr lang="en-US" sz="2400" spc="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n-US" sz="24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ka</a:t>
            </a:r>
            <a:r>
              <a:rPr lang="en-US" sz="2400" spc="3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4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am</a:t>
            </a:r>
            <a:r>
              <a:rPr lang="en-US" sz="2400" spc="-1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4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400" spc="2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sec</a:t>
            </a:r>
            <a:r>
              <a:rPr lang="en-US" sz="2400" spc="-1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4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400" spc="5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i="1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400" i="1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400" i="1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sa</a:t>
            </a:r>
            <a:r>
              <a:rPr lang="en-US" sz="2400" i="1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400" i="1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400" i="1" spc="3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i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brand</a:t>
            </a:r>
            <a:r>
              <a:rPr lang="en-US" sz="2400" i="1" spc="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i="1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400" i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400" i="1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400" i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ntity</a:t>
            </a:r>
            <a:r>
              <a:rPr lang="en-US" sz="2400" i="1" spc="2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4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4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400" spc="3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i="1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n-US" sz="2400" i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n-US" sz="2400" i="1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 sz="2400" i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n-US" sz="2400" i="1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ak</a:t>
            </a:r>
            <a:r>
              <a:rPr lang="en-US" sz="24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4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4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ce</a:t>
            </a:r>
            <a:r>
              <a:rPr lang="en-US" sz="24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at</a:t>
            </a:r>
            <a:r>
              <a:rPr lang="en-US" sz="2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sa</a:t>
            </a:r>
            <a:r>
              <a:rPr lang="en-US" sz="24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4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</a:t>
            </a:r>
            <a:r>
              <a:rPr lang="en-US" sz="24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n-US" sz="2400" spc="-1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4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n-US" sz="24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ay</a:t>
            </a:r>
            <a:r>
              <a:rPr lang="en-US" sz="24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2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 sz="24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prek</a:t>
            </a:r>
            <a:r>
              <a:rPr lang="en-US" sz="24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di Jak</a:t>
            </a:r>
            <a:r>
              <a:rPr lang="en-US" sz="2400" spc="-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4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4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2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4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4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</a:t>
            </a:r>
            <a:r>
              <a:rPr lang="en-US" sz="24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2</a:t>
            </a:r>
            <a:r>
              <a:rPr lang="en-US" sz="24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0</a:t>
            </a:r>
            <a:r>
              <a:rPr lang="en-US" sz="2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21</a:t>
            </a:r>
            <a:r>
              <a:rPr lang="en-US" sz="24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?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30"/>
              </a:spcBef>
              <a:spcAft>
                <a:spcPts val="0"/>
              </a:spcAft>
              <a:buNone/>
            </a:pPr>
            <a:r>
              <a:rPr lang="en-US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293370" marR="4635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2. </a:t>
            </a:r>
            <a:r>
              <a:rPr lang="en-US" sz="2400" spc="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4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4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4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4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400" spc="2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i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n-US" sz="2400" i="1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2400" i="1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400" i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ategi </a:t>
            </a:r>
            <a:r>
              <a:rPr lang="en-US" sz="2400" i="1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400" i="1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400" i="1" spc="-1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n-US" sz="2400" i="1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400" i="1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400" i="1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400" i="1" spc="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ya</a:t>
            </a:r>
            <a:r>
              <a:rPr lang="en-US" sz="24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 sz="2400" spc="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4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4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2400" spc="-1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4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4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kan</a:t>
            </a:r>
            <a:r>
              <a:rPr lang="en-US" sz="2400" spc="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2400" spc="-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</a:t>
            </a:r>
            <a:r>
              <a:rPr lang="en-US" sz="2400" spc="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z="24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sur</a:t>
            </a:r>
            <a:r>
              <a:rPr lang="en-US" sz="24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</a:t>
            </a:r>
            <a:r>
              <a:rPr lang="en-US" sz="24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</a:t>
            </a:r>
            <a:r>
              <a:rPr lang="en-US" sz="24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n-US" sz="2400" spc="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</a:t>
            </a:r>
            <a:r>
              <a:rPr lang="en-US" sz="24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hi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400" spc="-1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 sz="2400" spc="1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400" spc="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brand </a:t>
            </a:r>
            <a:r>
              <a:rPr lang="en-US" sz="24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4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ntity </a:t>
            </a:r>
            <a:r>
              <a:rPr lang="en-US" sz="24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erseb</a:t>
            </a:r>
            <a:r>
              <a:rPr lang="en-US" sz="2400" spc="-1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2400" spc="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4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2400" spc="-1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2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spc="-1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4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arik</a:t>
            </a:r>
            <a:r>
              <a:rPr lang="en-US" sz="2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dan</a:t>
            </a:r>
            <a:r>
              <a:rPr lang="en-US" sz="24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spc="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z="24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ah</a:t>
            </a:r>
            <a:r>
              <a:rPr lang="en-US" sz="24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24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ii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4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at</a:t>
            </a:r>
            <a:r>
              <a:rPr lang="en-US" sz="2400" spc="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</a:t>
            </a:r>
            <a:r>
              <a:rPr lang="en-US" sz="24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n-US" sz="2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eh</a:t>
            </a:r>
            <a:r>
              <a:rPr lang="en-US" sz="24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2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arg</a:t>
            </a:r>
            <a:r>
              <a:rPr lang="en-US" sz="2400" spc="-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2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 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ko</a:t>
            </a:r>
            <a:r>
              <a:rPr lang="en-US" sz="2400" spc="-5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40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sumen</a:t>
            </a:r>
            <a:r>
              <a:rPr lang="en-US" sz="24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?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41246063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39C83B4-CCB6-412E-B7FF-BA0CF31B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1BA989C-D286-48D4-B3F1-84F3CBF095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7AC0DE-68C0-E42E-26CC-BB66B8B3B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541007"/>
            <a:ext cx="3401568" cy="3775985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Judul Penelitian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8925B56-689F-4DFB-8FD0-9BB9D8DE84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179493" cy="2385844"/>
            <a:chOff x="-305" y="-1"/>
            <a:chExt cx="3832880" cy="2876136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9233DCD-C902-4E2F-ABB5-F2498FBB5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25B7C80-EAF5-443A-8461-946150B5C5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8CD3602-8169-45DE-B122-457CF0F102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73D416A-6D94-4560-9975-67C1FD20EE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7EE5FDC-1EEC-4871-BD9E-EF321D5F8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453321" y="4487852"/>
            <a:ext cx="2747353" cy="2375262"/>
            <a:chOff x="-305" y="-4155"/>
            <a:chExt cx="2514948" cy="2174333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DE1D26D-7254-43D9-9405-A77E66782A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758F69F4-6E29-4950-A92E-ADD768EC8B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A0AEE0D-D2B5-4616-8383-D61A58F063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A69949-F890-4A2C-84CB-7F0EAF6BD2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BBFC45A-51C6-4BA4-35E5-3D3F6FC496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0043733"/>
              </p:ext>
            </p:extLst>
          </p:nvPr>
        </p:nvGraphicFramePr>
        <p:xfrm>
          <a:off x="5641614" y="955653"/>
          <a:ext cx="5747085" cy="4947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6939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2FF624-C176-36A9-F94A-4DAE85862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4600"/>
              <a:t>Tujuan Perancangan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E757BB6-FF08-47F9-968E-5C33821991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7548718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46937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B194DA-6C10-E99E-686C-9C755CF8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Contoh Tujuan Penelitian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0957B-E263-DE26-2180-A4BD3F10D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Mengidentifikasi</a:t>
            </a:r>
            <a:r>
              <a:rPr lang="en-US" dirty="0"/>
              <a:t>  </a:t>
            </a:r>
            <a:r>
              <a:rPr lang="en-US" dirty="0" err="1"/>
              <a:t>potensi</a:t>
            </a:r>
            <a:r>
              <a:rPr lang="en-US" dirty="0"/>
              <a:t>  </a:t>
            </a:r>
            <a:r>
              <a:rPr lang="en-US" dirty="0" err="1"/>
              <a:t>Kabupaten</a:t>
            </a:r>
            <a:r>
              <a:rPr lang="en-US" dirty="0"/>
              <a:t>  Bangka  yang  </a:t>
            </a:r>
            <a:r>
              <a:rPr lang="en-US" dirty="0" err="1"/>
              <a:t>dapat</a:t>
            </a:r>
            <a:r>
              <a:rPr lang="en-US" dirty="0"/>
              <a:t>  </a:t>
            </a:r>
            <a:r>
              <a:rPr lang="en-US" dirty="0" err="1"/>
              <a:t>menjadi</a:t>
            </a:r>
            <a:r>
              <a:rPr lang="en-US" dirty="0"/>
              <a:t>  </a:t>
            </a:r>
            <a:r>
              <a:rPr lang="en-US" dirty="0" err="1"/>
              <a:t>peluang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visual city branding.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Menganalisis</a:t>
            </a:r>
            <a:r>
              <a:rPr lang="en-US" dirty="0"/>
              <a:t>  strategi  visual  </a:t>
            </a:r>
            <a:r>
              <a:rPr lang="en-US" dirty="0" err="1"/>
              <a:t>dalam</a:t>
            </a:r>
            <a:r>
              <a:rPr lang="en-US" dirty="0"/>
              <a:t>  </a:t>
            </a:r>
            <a:r>
              <a:rPr lang="en-US" dirty="0" err="1"/>
              <a:t>meningkatkan</a:t>
            </a:r>
            <a:r>
              <a:rPr lang="en-US" dirty="0"/>
              <a:t>  city  branding  </a:t>
            </a:r>
            <a:r>
              <a:rPr lang="en-US" dirty="0" err="1"/>
              <a:t>Kabupaten</a:t>
            </a:r>
            <a:r>
              <a:rPr lang="en-US" dirty="0"/>
              <a:t> Bangka.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7518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39C83B4-CCB6-412E-B7FF-BA0CF31B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1BA989C-D286-48D4-B3F1-84F3CBF095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BA503D-59AF-7606-3A61-E9306999A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541007"/>
            <a:ext cx="3401568" cy="3775985"/>
          </a:xfrm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tx2"/>
                </a:solidFill>
              </a:rPr>
              <a:t>Manfaat</a:t>
            </a:r>
            <a:r>
              <a:rPr lang="en-US" sz="4000" dirty="0">
                <a:solidFill>
                  <a:schemeClr val="tx2"/>
                </a:solidFill>
              </a:rPr>
              <a:t> </a:t>
            </a:r>
            <a:r>
              <a:rPr lang="en-US" sz="4000" dirty="0" err="1">
                <a:solidFill>
                  <a:schemeClr val="tx2"/>
                </a:solidFill>
              </a:rPr>
              <a:t>Perancangan</a:t>
            </a:r>
            <a:endParaRPr lang="en-US" sz="4000" dirty="0">
              <a:solidFill>
                <a:schemeClr val="tx2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8925B56-689F-4DFB-8FD0-9BB9D8DE84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179493" cy="2385844"/>
            <a:chOff x="-305" y="-1"/>
            <a:chExt cx="3832880" cy="2876136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9233DCD-C902-4E2F-ABB5-F2498FBB5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25B7C80-EAF5-443A-8461-946150B5C5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8CD3602-8169-45DE-B122-457CF0F102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73D416A-6D94-4560-9975-67C1FD20EE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7EE5FDC-1EEC-4871-BD9E-EF321D5F8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453321" y="4487852"/>
            <a:ext cx="2747353" cy="2375262"/>
            <a:chOff x="-305" y="-4155"/>
            <a:chExt cx="2514948" cy="2174333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DE1D26D-7254-43D9-9405-A77E66782A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758F69F4-6E29-4950-A92E-ADD768EC8B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A0AEE0D-D2B5-4616-8383-D61A58F063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A69949-F890-4A2C-84CB-7F0EAF6BD2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756D3E3-555B-4134-6597-950FFC776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5436678"/>
              </p:ext>
            </p:extLst>
          </p:nvPr>
        </p:nvGraphicFramePr>
        <p:xfrm>
          <a:off x="5641614" y="955653"/>
          <a:ext cx="5747085" cy="4947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0104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08CE4C-B5D0-F3EA-C115-3463E9AE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>
            <a:normAutofit/>
          </a:bodyPr>
          <a:lstStyle/>
          <a:p>
            <a:r>
              <a:rPr lang="en-US" sz="5200"/>
              <a:t>Sistematika Penulisan Seminar Masalah DKV</a:t>
            </a:r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850A27DB-53BB-3B1F-4593-50B37AE811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6200662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54173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39C83B4-CCB6-412E-B7FF-BA0CF31B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1BA989C-D286-48D4-B3F1-84F3CBF095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0E74D0-79C0-4032-4718-41AACAB86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541007"/>
            <a:ext cx="3401568" cy="3775985"/>
          </a:xfrm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tx2"/>
                </a:solidFill>
              </a:rPr>
              <a:t>Contoh</a:t>
            </a:r>
            <a:r>
              <a:rPr lang="en-US" sz="4000" dirty="0">
                <a:solidFill>
                  <a:schemeClr val="tx2"/>
                </a:solidFill>
              </a:rPr>
              <a:t> </a:t>
            </a:r>
            <a:r>
              <a:rPr lang="en-US" sz="4000" dirty="0" err="1">
                <a:solidFill>
                  <a:schemeClr val="tx2"/>
                </a:solidFill>
              </a:rPr>
              <a:t>Manfaat</a:t>
            </a:r>
            <a:r>
              <a:rPr lang="en-US" sz="4000" dirty="0">
                <a:solidFill>
                  <a:schemeClr val="tx2"/>
                </a:solidFill>
              </a:rPr>
              <a:t> </a:t>
            </a:r>
            <a:r>
              <a:rPr lang="en-US" sz="4000" dirty="0" err="1">
                <a:solidFill>
                  <a:schemeClr val="tx2"/>
                </a:solidFill>
              </a:rPr>
              <a:t>Perancangan</a:t>
            </a:r>
            <a:endParaRPr lang="en-US" sz="4000" dirty="0">
              <a:solidFill>
                <a:schemeClr val="tx2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8925B56-689F-4DFB-8FD0-9BB9D8DE84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179493" cy="2385844"/>
            <a:chOff x="-305" y="-1"/>
            <a:chExt cx="3832880" cy="2876136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9233DCD-C902-4E2F-ABB5-F2498FBB5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25B7C80-EAF5-443A-8461-946150B5C5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8CD3602-8169-45DE-B122-457CF0F102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73D416A-6D94-4560-9975-67C1FD20EE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7EE5FDC-1EEC-4871-BD9E-EF321D5F8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453321" y="4487852"/>
            <a:ext cx="2747353" cy="2375262"/>
            <a:chOff x="-305" y="-4155"/>
            <a:chExt cx="2514948" cy="2174333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DE1D26D-7254-43D9-9405-A77E66782A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758F69F4-6E29-4950-A92E-ADD768EC8B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A0AEE0D-D2B5-4616-8383-D61A58F063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A69949-F890-4A2C-84CB-7F0EAF6BD2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FACB191-98EC-37A0-2357-589F557E1B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032254"/>
              </p:ext>
            </p:extLst>
          </p:nvPr>
        </p:nvGraphicFramePr>
        <p:xfrm>
          <a:off x="5641614" y="955653"/>
          <a:ext cx="5747085" cy="4947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874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3EFD20-5D61-E37E-06AA-B3E92F863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4200"/>
              <a:t>Contoh: Perancangan Kampanye Sosial untuk meningkatkan Pengetahuan Mental Pada remaja 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9AD4D2D-2100-EC11-A91A-A330AAEEE4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3631991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7271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28E099-6FF5-245F-F941-E9EFC94DA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3800"/>
              <a:t>PENDAHULUAN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CAA2C35-FF64-7A20-4AB2-C125BB0D5F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9837465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0927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7AAC2-9D90-4837-7D1A-99174C3B0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endParaRPr lang="en-US" sz="540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982F4A9-29EE-5F59-BAEE-0FE3FF18C6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5663844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5054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FBA34-81BC-BC71-55AC-373F1B30D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endParaRPr lang="en-US" sz="540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8A5CDF5-660A-23F6-6A8F-DD9C662E9A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8636332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9524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C4F293-FF9B-52A1-5863-346C1A89E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38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en-US" sz="38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er</a:t>
            </a:r>
            <a:r>
              <a:rPr lang="en-US" sz="38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38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</a:t>
            </a:r>
            <a:r>
              <a:rPr lang="en-US" sz="38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</a:t>
            </a:r>
            <a:r>
              <a:rPr lang="en-US" sz="38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38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</a:t>
            </a:r>
            <a:r>
              <a:rPr lang="en-US" sz="38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</a:t>
            </a:r>
            <a:r>
              <a:rPr lang="en-US" sz="38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38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38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38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n-US" sz="38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38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ni</a:t>
            </a:r>
            <a:r>
              <a:rPr lang="en-US" sz="38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38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3800" spc="-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38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ka </a:t>
            </a:r>
            <a:r>
              <a:rPr lang="en-US" sz="38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38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n-US" sz="3800" spc="-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38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</a:t>
            </a:r>
            <a:r>
              <a:rPr lang="en-US" sz="38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38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38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 2</a:t>
            </a:r>
            <a:r>
              <a:rPr lang="en-US" sz="38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3800" spc="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(</a:t>
            </a:r>
            <a:r>
              <a:rPr lang="en-US" sz="38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38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</a:t>
            </a:r>
            <a:r>
              <a:rPr lang="en-US" sz="3800" spc="-1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38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)</a:t>
            </a:r>
            <a:r>
              <a:rPr lang="en-US" sz="3800" spc="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38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</a:t>
            </a:r>
            <a:r>
              <a:rPr lang="en-US" sz="3800" spc="-5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38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</a:t>
            </a:r>
            <a:r>
              <a:rPr lang="en-US" sz="3800" spc="-1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en-US" sz="380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ED3BA90-5C6B-2CA1-A7E7-F53E85420A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0234321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4393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368A94-3771-0488-7B72-54EEC09A5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5400"/>
              <a:t>Langkah Menyusun LBM 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CC3C699-7F75-4F6D-7C65-ADFF5C49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9103277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3303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ECDFEC-7582-AC12-D155-8407D5135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5400"/>
              <a:t>Isi LBM 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584DD8F-170B-D54F-A4E3-1CCCD137AB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8793634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4144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E9F66-96AD-3443-493F-C761E0EC3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1"/>
            <a:ext cx="3047999" cy="3810000"/>
          </a:xfrm>
        </p:spPr>
        <p:txBody>
          <a:bodyPr>
            <a:normAutofit/>
          </a:bodyPr>
          <a:lstStyle/>
          <a:p>
            <a:r>
              <a:rPr lang="en-US" dirty="0" err="1"/>
              <a:t>Contoh</a:t>
            </a:r>
            <a:r>
              <a:rPr lang="en-US" dirty="0"/>
              <a:t>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DEB08CE-D0A7-0981-6543-7166018D504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34000" y="766719"/>
          <a:ext cx="6096000" cy="532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7228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985</Words>
  <Application>Microsoft Office PowerPoint</Application>
  <PresentationFormat>Widescreen</PresentationFormat>
  <Paragraphs>99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Aptos</vt:lpstr>
      <vt:lpstr>Aptos Display</vt:lpstr>
      <vt:lpstr>Arial</vt:lpstr>
      <vt:lpstr>Calibri</vt:lpstr>
      <vt:lpstr>Times New Roman</vt:lpstr>
      <vt:lpstr>Office Theme</vt:lpstr>
      <vt:lpstr>SISTEMATIKA PENULISAN</vt:lpstr>
      <vt:lpstr>Sistematika Penulisan Seminar Masalah DKV</vt:lpstr>
      <vt:lpstr>PENDAHULUAN</vt:lpstr>
      <vt:lpstr>PowerPoint Presentation</vt:lpstr>
      <vt:lpstr>PowerPoint Presentation</vt:lpstr>
      <vt:lpstr>Permasalahan disini maka menjadi 2 (dua) hal </vt:lpstr>
      <vt:lpstr>Langkah Menyusun LBM </vt:lpstr>
      <vt:lpstr>Isi LBM </vt:lpstr>
      <vt:lpstr>Contoh </vt:lpstr>
      <vt:lpstr>Contoh</vt:lpstr>
      <vt:lpstr>Contoh</vt:lpstr>
      <vt:lpstr>Rumusan Masalah  </vt:lpstr>
      <vt:lpstr>Contoh Rumusan Masalah </vt:lpstr>
      <vt:lpstr>Unsur Masalah </vt:lpstr>
      <vt:lpstr>Contoh Rumusan Masalah</vt:lpstr>
      <vt:lpstr>Judul Penelitian</vt:lpstr>
      <vt:lpstr>Tujuan Perancangan</vt:lpstr>
      <vt:lpstr>Contoh Tujuan Penelitian</vt:lpstr>
      <vt:lpstr>Manfaat Perancangan</vt:lpstr>
      <vt:lpstr>Contoh Manfaat Perancangan</vt:lpstr>
      <vt:lpstr>Contoh: Perancangan Kampanye Sosial untuk meningkatkan Pengetahuan Mental Pada remaja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ikom.windows@gmail.com</dc:creator>
  <cp:lastModifiedBy>ikom.windows@gmail.com</cp:lastModifiedBy>
  <cp:revision>2</cp:revision>
  <dcterms:created xsi:type="dcterms:W3CDTF">2024-10-14T08:20:44Z</dcterms:created>
  <dcterms:modified xsi:type="dcterms:W3CDTF">2024-10-14T09:49:00Z</dcterms:modified>
</cp:coreProperties>
</file>